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82" r:id="rId2"/>
    <p:sldId id="256" r:id="rId3"/>
    <p:sldId id="257" r:id="rId4"/>
    <p:sldId id="258" r:id="rId5"/>
    <p:sldId id="259" r:id="rId6"/>
    <p:sldId id="260" r:id="rId7"/>
    <p:sldId id="272" r:id="rId8"/>
    <p:sldId id="280" r:id="rId9"/>
    <p:sldId id="270" r:id="rId10"/>
    <p:sldId id="278" r:id="rId11"/>
    <p:sldId id="273" r:id="rId12"/>
    <p:sldId id="264" r:id="rId13"/>
    <p:sldId id="274" r:id="rId14"/>
    <p:sldId id="275" r:id="rId15"/>
    <p:sldId id="276" r:id="rId16"/>
    <p:sldId id="277" r:id="rId17"/>
    <p:sldId id="267" r:id="rId18"/>
    <p:sldId id="281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982A6"/>
    <a:srgbClr val="5FAA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FD0F851-EC5A-4D38-B0AD-8093EC10F338}" styleName="Estilo Claro 1 - Ênfas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Estilo Claro 2 - Ênfas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Estilo Claro 3 - Ênfase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Estilo Médio 1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30" autoAdjust="0"/>
    <p:restoredTop sz="95226" autoAdjust="0"/>
  </p:normalViewPr>
  <p:slideViewPr>
    <p:cSldViewPr snapToGrid="0" showGuides="1">
      <p:cViewPr>
        <p:scale>
          <a:sx n="75" d="100"/>
          <a:sy n="75" d="100"/>
        </p:scale>
        <p:origin x="1085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sz="1800" dirty="0"/>
              <a:t>Título do Gráfico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82-4627-A831-52B0A0622EEA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82-4627-A831-52B0A0622EEA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Série 3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E82-4627-A831-52B0A0622E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58816272"/>
        <c:axId val="458811472"/>
      </c:barChart>
      <c:catAx>
        <c:axId val="4588162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58811472"/>
        <c:crosses val="autoZero"/>
        <c:auto val="1"/>
        <c:lblAlgn val="ctr"/>
        <c:lblOffset val="100"/>
        <c:noMultiLvlLbl val="0"/>
      </c:catAx>
      <c:valAx>
        <c:axId val="4588114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58816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A0680F13-D192-D5E2-BECF-F4D4D62DF50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443875-AFC9-A577-CEDE-F24B3873095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B9C63-9DCF-40B1-8F4E-F635E9DA0B76}" type="datetimeFigureOut">
              <a:rPr lang="pt-BR" smtClean="0"/>
              <a:t>20/01/2023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D48EDA7-CCA1-1635-29BE-749780E317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F4D473F-C916-8929-8805-3AC56299857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473E9C-F60C-49A9-B9B5-1618D5842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0109161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80587-40F3-4203-B5FC-2C15C05E0215}" type="datetimeFigureOut">
              <a:rPr lang="pt-BR" smtClean="0"/>
              <a:t>20/01/2023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4C775D-919C-4534-AF76-9199156A1AC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9232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C775D-919C-4534-AF76-9199156A1ACC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3072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C775D-919C-4534-AF76-9199156A1ACC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4889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C6DC10-8770-D9D9-8FEF-60F7F238A7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D07830E-73E1-44BE-6555-82BEC41DF6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6005E0B-C3AA-C853-8571-CB31669A5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C78B4A-E60B-2DB9-5DC2-4E12A4305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Nome da Empresa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DD58ED-F743-1295-E60E-06237F722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8A223-3190-4BC5-9ED0-641A2EE53C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9073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EEDCE6-293B-8AA1-2240-E2F990B20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AD0B2ED-E6B3-454E-FE0E-1FE5347B0E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2DB3F9-F0CD-944C-3551-8B0251F1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6E10F39-B5C9-2EBB-C383-346EEFF27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Nome da Empresa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5DC57D-2AE0-FB73-0C88-D8E391C80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8A223-3190-4BC5-9ED0-641A2EE53C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4927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36633F1-06C2-9E94-BC35-B520E53DDB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6E2A1FD-0E75-DFBB-CFE1-71427D259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A8A749-6DAC-4ADA-6B77-721B0C89C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66CE361-15BB-E0FB-8278-75947B24E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Nome da Empresa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07BD0F8-1429-B090-7F5A-C5334957B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8A223-3190-4BC5-9ED0-641A2EE53C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2362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E75AEB-09D8-55CB-F941-D52642492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7977B37-DC96-74D4-A0E8-226F078F4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EAF47BE-F5E4-CA55-6F97-5516B2279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44B73AB-0D79-0FEC-2070-31DBED601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Nome da Empresa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5C52F9E-A9E4-E871-3570-4F270354E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8A223-3190-4BC5-9ED0-641A2EE53C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7325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F5B4B8-6E86-C865-E510-EC28F72DE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B227E71-E21C-2DFE-EC5E-4DCFC1B0BB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1BF5027-B7DC-3ADA-21CE-CF79F1B54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BCAAA8-AEE6-AA76-9786-A57A2AFDB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Nome da Empresa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11F1C0E-6F44-A3FA-C851-C7F4067C9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8A223-3190-4BC5-9ED0-641A2EE53C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0307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4FA86D-DE68-CFB2-D530-ADC6941AA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A88D86-D2BC-9298-52EB-EF0BF492A4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48589FA-124D-791D-1F61-5767D0D1BA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A8857A2-E23F-6CEA-D78F-A195C938C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6EECFCC-27C8-EDC6-5CB7-E2B28A74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Nome da Empresa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D75A3E7-8254-DF7E-848F-C71F59DF9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8A223-3190-4BC5-9ED0-641A2EE53C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0367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98A7E9-A057-82D1-2B77-3DF02E53D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30C5E4-0126-2F6C-AEB6-BC03EBB3E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49CE607-E5AB-790D-839A-E72377ED3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2F8D057-8CF6-FD17-B200-358E427E57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C19255F-5EAB-8EEA-B7D6-78FF550122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B5C66F1-0D0D-FCF8-46A9-0368546BB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4E4E775-6125-3472-D723-7F823B4C8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Nome da Empresa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37D2CA9-AC35-6613-2A3B-75661A1C3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8A223-3190-4BC5-9ED0-641A2EE53C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7833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3D06C4-6544-885E-D4B7-7139E8E67E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68961"/>
            <a:ext cx="10515600" cy="91789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C1156EA-32A0-F6CE-1823-4A15B5F8A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6777" y="6437416"/>
            <a:ext cx="2743200" cy="365125"/>
          </a:xfrm>
          <a:ln>
            <a:noFill/>
          </a:ln>
        </p:spPr>
        <p:txBody>
          <a:bodyPr anchor="b"/>
          <a:lstStyle>
            <a:lvl1pPr algn="l">
              <a:defRPr lang="pt-BR" sz="1400" kern="1200" dirty="0">
                <a:solidFill>
                  <a:schemeClr val="bg2">
                    <a:lumMod val="90000"/>
                  </a:schemeClr>
                </a:solidFill>
                <a:latin typeface="Bahnschrift Light" panose="020B0502040204020203" pitchFamily="34" charset="0"/>
                <a:ea typeface="+mn-ea"/>
                <a:cs typeface="+mn-cs"/>
              </a:defRPr>
            </a:lvl1pPr>
          </a:lstStyle>
          <a:p>
            <a:r>
              <a:rPr lang="pt-BR"/>
              <a:t>Nome da Empresa</a:t>
            </a:r>
            <a:endParaRPr lang="pt-BR" dirty="0"/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20B98371-7366-51A5-B328-21F23FBB9482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619980"/>
            <a:ext cx="53677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6278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39F5BA25-7ED4-5535-7B74-BEBCC3B16B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68962"/>
            <a:ext cx="10515600" cy="91789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6038369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F32A95-00D2-A850-B8B4-2422B712E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EA2189-5F7A-E0DE-0546-7C8F8E4FE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EC96266-36BD-451B-8BE4-CDFF03F0B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5E071B-8BF5-D8BD-A645-DF4A5638B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6F11F00-187E-4849-D800-A75E375F2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Nome da Empresa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5E2B3C-A87B-C93F-F5D7-665EB9717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8A223-3190-4BC5-9ED0-641A2EE53C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828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E5EE17-6E83-7C8D-11B5-1354FD4E6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1648BCD-4783-95EF-6F96-166D6B452A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14D7D69-B233-D3FA-409C-6F3100665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5169E8E-57F6-A48D-6B74-3B0238B9E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15FA1C4-DAA6-CAB1-1D5E-535D98748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Nome da Empresa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CF8A444-BB1B-7CDE-253A-78D52BD55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8A223-3190-4BC5-9ED0-641A2EE53C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3328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31035A6-B434-3427-5B4B-82DC1B4D5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4ABBE1-C782-F55C-50D1-C15621CB2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593A006-3BF4-0AFF-5244-F4F7C2B4A5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B749563-5DAC-ABC2-8AC4-FFB9D6EB0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Nome da Empresa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D6EE408-61D9-0626-FD93-DBAFA4ABED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8A223-3190-4BC5-9ED0-641A2EE53C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9832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g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D3A340CA-2D27-0F57-B177-5E57758B8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513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B1F267-19AB-CDFA-A26C-AABB9ECD9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PLANO DE </a:t>
            </a:r>
            <a:r>
              <a:rPr lang="pt-BR" dirty="0">
                <a:solidFill>
                  <a:schemeClr val="accent5"/>
                </a:solidFill>
              </a:rPr>
              <a:t>MARKETING</a:t>
            </a: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BD9182B7-A08F-4B8C-E9D4-66732989E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Nome da Empresa</a:t>
            </a:r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BB0C99B-1FEC-9EF4-0628-7F7691F9DDF1}"/>
              </a:ext>
            </a:extLst>
          </p:cNvPr>
          <p:cNvSpPr/>
          <p:nvPr/>
        </p:nvSpPr>
        <p:spPr>
          <a:xfrm>
            <a:off x="5562600" y="1364138"/>
            <a:ext cx="1066800" cy="1320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65B9AEF2-7505-E54A-C012-ABA13C1809DC}"/>
              </a:ext>
            </a:extLst>
          </p:cNvPr>
          <p:cNvSpPr/>
          <p:nvPr/>
        </p:nvSpPr>
        <p:spPr>
          <a:xfrm flipH="1" flipV="1">
            <a:off x="-600906" y="568961"/>
            <a:ext cx="2878212" cy="875578"/>
          </a:xfrm>
          <a:prstGeom prst="parallelogram">
            <a:avLst>
              <a:gd name="adj" fmla="val 2657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Paralelogramo 7">
            <a:extLst>
              <a:ext uri="{FF2B5EF4-FFF2-40B4-BE49-F238E27FC236}">
                <a16:creationId xmlns:a16="http://schemas.microsoft.com/office/drawing/2014/main" id="{74293FA5-2BF9-3A27-7677-D9484CBB1B52}"/>
              </a:ext>
            </a:extLst>
          </p:cNvPr>
          <p:cNvSpPr/>
          <p:nvPr/>
        </p:nvSpPr>
        <p:spPr>
          <a:xfrm flipH="1" flipV="1">
            <a:off x="9914694" y="5413462"/>
            <a:ext cx="2878212" cy="875578"/>
          </a:xfrm>
          <a:prstGeom prst="parallelogram">
            <a:avLst>
              <a:gd name="adj" fmla="val 2657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E6F58F3A-4580-7FBB-5FEE-D60F294224DD}"/>
              </a:ext>
            </a:extLst>
          </p:cNvPr>
          <p:cNvGrpSpPr/>
          <p:nvPr/>
        </p:nvGrpSpPr>
        <p:grpSpPr>
          <a:xfrm>
            <a:off x="1302732" y="2803162"/>
            <a:ext cx="3028850" cy="2208333"/>
            <a:chOff x="4581574" y="2657985"/>
            <a:chExt cx="3028850" cy="2208333"/>
          </a:xfrm>
        </p:grpSpPr>
        <p:sp>
          <p:nvSpPr>
            <p:cNvPr id="20" name="Paralelogramo 19">
              <a:extLst>
                <a:ext uri="{FF2B5EF4-FFF2-40B4-BE49-F238E27FC236}">
                  <a16:creationId xmlns:a16="http://schemas.microsoft.com/office/drawing/2014/main" id="{BD6B8678-0E07-EBB4-532C-0D84CFF50580}"/>
                </a:ext>
              </a:extLst>
            </p:cNvPr>
            <p:cNvSpPr/>
            <p:nvPr/>
          </p:nvSpPr>
          <p:spPr>
            <a:xfrm rot="10800000" flipH="1" flipV="1">
              <a:off x="4839677" y="3230880"/>
              <a:ext cx="2512645" cy="560092"/>
            </a:xfrm>
            <a:prstGeom prst="parallelogram">
              <a:avLst>
                <a:gd name="adj" fmla="val 26574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+mj-lt"/>
                </a:rPr>
                <a:t>I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5A26DA27-923F-C3AE-F2C7-3F027B710667}"/>
                </a:ext>
              </a:extLst>
            </p:cNvPr>
            <p:cNvSpPr txBox="1"/>
            <p:nvPr/>
          </p:nvSpPr>
          <p:spPr>
            <a:xfrm>
              <a:off x="5048490" y="2657985"/>
              <a:ext cx="2095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SUBTÍTULO AQUI</a:t>
              </a:r>
            </a:p>
          </p:txBody>
        </p:sp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E4AF5BE6-1D12-59FE-4D07-8B5C9479EBF5}"/>
                </a:ext>
              </a:extLst>
            </p:cNvPr>
            <p:cNvGrpSpPr/>
            <p:nvPr/>
          </p:nvGrpSpPr>
          <p:grpSpPr>
            <a:xfrm>
              <a:off x="4581574" y="3942988"/>
              <a:ext cx="3028850" cy="923330"/>
              <a:chOff x="4581574" y="4026451"/>
              <a:chExt cx="3028850" cy="923330"/>
            </a:xfrm>
          </p:grpSpPr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91D58948-25F7-3DC6-2A64-652053F2EEF7}"/>
                  </a:ext>
                </a:extLst>
              </p:cNvPr>
              <p:cNvSpPr txBox="1"/>
              <p:nvPr/>
            </p:nvSpPr>
            <p:spPr>
              <a:xfrm>
                <a:off x="5097780" y="4026451"/>
                <a:ext cx="2512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Lorem ipsum dolor sit amet, consectetuer adipiscing </a:t>
                </a:r>
                <a:r>
                  <a:rPr lang="pt-BR" dirty="0" err="1"/>
                  <a:t>elit</a:t>
                </a:r>
                <a:r>
                  <a:rPr lang="pt-BR" dirty="0"/>
                  <a:t>.</a:t>
                </a:r>
              </a:p>
            </p:txBody>
          </p:sp>
          <p:sp>
            <p:nvSpPr>
              <p:cNvPr id="24" name="Elipse 23">
                <a:extLst>
                  <a:ext uri="{FF2B5EF4-FFF2-40B4-BE49-F238E27FC236}">
                    <a16:creationId xmlns:a16="http://schemas.microsoft.com/office/drawing/2014/main" id="{6582D6AD-2444-BFBF-CEBC-E5C71C1D7455}"/>
                  </a:ext>
                </a:extLst>
              </p:cNvPr>
              <p:cNvSpPr/>
              <p:nvPr/>
            </p:nvSpPr>
            <p:spPr>
              <a:xfrm>
                <a:off x="4581574" y="4230013"/>
                <a:ext cx="516206" cy="51620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5" name="Gráfico 24" descr="Círculos com setas com preenchimento sólido">
                <a:extLst>
                  <a:ext uri="{FF2B5EF4-FFF2-40B4-BE49-F238E27FC236}">
                    <a16:creationId xmlns:a16="http://schemas.microsoft.com/office/drawing/2014/main" id="{0EBA7A00-7DBC-2728-8A74-FB19C14585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81574" y="4230013"/>
                <a:ext cx="516206" cy="516206"/>
              </a:xfrm>
              <a:prstGeom prst="rect">
                <a:avLst/>
              </a:prstGeom>
            </p:spPr>
          </p:pic>
        </p:grp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ACFD3BA7-C078-B34C-5B9C-2BCBBE5DB558}"/>
              </a:ext>
            </a:extLst>
          </p:cNvPr>
          <p:cNvGrpSpPr/>
          <p:nvPr/>
        </p:nvGrpSpPr>
        <p:grpSpPr>
          <a:xfrm>
            <a:off x="7860418" y="2803162"/>
            <a:ext cx="3028850" cy="2208333"/>
            <a:chOff x="4581574" y="2657985"/>
            <a:chExt cx="3028850" cy="2208333"/>
          </a:xfrm>
        </p:grpSpPr>
        <p:sp>
          <p:nvSpPr>
            <p:cNvPr id="27" name="Paralelogramo 26">
              <a:extLst>
                <a:ext uri="{FF2B5EF4-FFF2-40B4-BE49-F238E27FC236}">
                  <a16:creationId xmlns:a16="http://schemas.microsoft.com/office/drawing/2014/main" id="{3F4ACEA4-3621-65E6-6C19-7549678649E6}"/>
                </a:ext>
              </a:extLst>
            </p:cNvPr>
            <p:cNvSpPr/>
            <p:nvPr/>
          </p:nvSpPr>
          <p:spPr>
            <a:xfrm rot="10800000" flipH="1" flipV="1">
              <a:off x="4839677" y="3230880"/>
              <a:ext cx="2512645" cy="560092"/>
            </a:xfrm>
            <a:prstGeom prst="parallelogram">
              <a:avLst>
                <a:gd name="adj" fmla="val 26574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+mj-lt"/>
                </a:rPr>
                <a:t>III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C6663B9C-4D0C-8B66-1EE0-E9CC9134E920}"/>
                </a:ext>
              </a:extLst>
            </p:cNvPr>
            <p:cNvSpPr txBox="1"/>
            <p:nvPr/>
          </p:nvSpPr>
          <p:spPr>
            <a:xfrm>
              <a:off x="5048490" y="2657985"/>
              <a:ext cx="2095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SUBTÍTULO AQUI</a:t>
              </a:r>
            </a:p>
          </p:txBody>
        </p:sp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EA5F2213-53C4-163D-FCE8-996CFB2BE917}"/>
                </a:ext>
              </a:extLst>
            </p:cNvPr>
            <p:cNvGrpSpPr/>
            <p:nvPr/>
          </p:nvGrpSpPr>
          <p:grpSpPr>
            <a:xfrm>
              <a:off x="4581574" y="3942988"/>
              <a:ext cx="3028850" cy="923330"/>
              <a:chOff x="4581574" y="4026451"/>
              <a:chExt cx="3028850" cy="923330"/>
            </a:xfrm>
          </p:grpSpPr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2AF54987-ACB7-E3DF-C715-4B0C50534D3E}"/>
                  </a:ext>
                </a:extLst>
              </p:cNvPr>
              <p:cNvSpPr txBox="1"/>
              <p:nvPr/>
            </p:nvSpPr>
            <p:spPr>
              <a:xfrm>
                <a:off x="5097780" y="4026451"/>
                <a:ext cx="2512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Lorem ipsum dolor sit amet, consectetuer adipiscing </a:t>
                </a:r>
                <a:r>
                  <a:rPr lang="pt-BR" dirty="0" err="1"/>
                  <a:t>elit</a:t>
                </a:r>
                <a:r>
                  <a:rPr lang="pt-BR" dirty="0"/>
                  <a:t>.</a:t>
                </a:r>
              </a:p>
            </p:txBody>
          </p:sp>
          <p:sp>
            <p:nvSpPr>
              <p:cNvPr id="31" name="Elipse 30">
                <a:extLst>
                  <a:ext uri="{FF2B5EF4-FFF2-40B4-BE49-F238E27FC236}">
                    <a16:creationId xmlns:a16="http://schemas.microsoft.com/office/drawing/2014/main" id="{6EC04F4B-BB33-1887-EE53-58A06F0DFF5D}"/>
                  </a:ext>
                </a:extLst>
              </p:cNvPr>
              <p:cNvSpPr/>
              <p:nvPr/>
            </p:nvSpPr>
            <p:spPr>
              <a:xfrm>
                <a:off x="4581574" y="4230013"/>
                <a:ext cx="516206" cy="51620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2" name="Gráfico 31" descr="Círculos com setas com preenchimento sólido">
                <a:extLst>
                  <a:ext uri="{FF2B5EF4-FFF2-40B4-BE49-F238E27FC236}">
                    <a16:creationId xmlns:a16="http://schemas.microsoft.com/office/drawing/2014/main" id="{3CA29094-243B-20FA-F134-A3D2AF4E96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81574" y="4230013"/>
                <a:ext cx="516206" cy="516206"/>
              </a:xfrm>
              <a:prstGeom prst="rect">
                <a:avLst/>
              </a:prstGeom>
            </p:spPr>
          </p:pic>
        </p:grpSp>
      </p:grp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384E1C99-2742-0249-1D2B-FFC02C538B26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11655223" y="238020"/>
            <a:ext cx="53677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6F05DC7-6959-3518-86B5-811542DEA2CC}"/>
              </a:ext>
            </a:extLst>
          </p:cNvPr>
          <p:cNvSpPr txBox="1"/>
          <p:nvPr/>
        </p:nvSpPr>
        <p:spPr>
          <a:xfrm>
            <a:off x="11262167" y="5335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3C13F36-B4DB-4C69-B741-3D36E45F42A4}" type="slidenum">
              <a:rPr lang="pt-BR" smtClean="0">
                <a:solidFill>
                  <a:schemeClr val="bg2">
                    <a:lumMod val="90000"/>
                  </a:schemeClr>
                </a:solidFill>
                <a:latin typeface="Bahnschrift Light" panose="020B0502040204020203" pitchFamily="34" charset="0"/>
              </a:rPr>
              <a:t>10</a:t>
            </a:fld>
            <a:endParaRPr lang="pt-BR" dirty="0">
              <a:solidFill>
                <a:schemeClr val="bg2">
                  <a:lumMod val="90000"/>
                </a:schemeClr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7AE057A5-B23A-BE64-B968-A7EE45BDBB48}"/>
              </a:ext>
            </a:extLst>
          </p:cNvPr>
          <p:cNvGrpSpPr/>
          <p:nvPr/>
        </p:nvGrpSpPr>
        <p:grpSpPr>
          <a:xfrm>
            <a:off x="4581575" y="2803162"/>
            <a:ext cx="3028850" cy="2208333"/>
            <a:chOff x="4581574" y="2657985"/>
            <a:chExt cx="3028850" cy="2208333"/>
          </a:xfrm>
        </p:grpSpPr>
        <p:sp>
          <p:nvSpPr>
            <p:cNvPr id="6" name="Paralelogramo 5">
              <a:extLst>
                <a:ext uri="{FF2B5EF4-FFF2-40B4-BE49-F238E27FC236}">
                  <a16:creationId xmlns:a16="http://schemas.microsoft.com/office/drawing/2014/main" id="{A0C02EC2-77E5-7AB4-19B9-A7455460A68E}"/>
                </a:ext>
              </a:extLst>
            </p:cNvPr>
            <p:cNvSpPr/>
            <p:nvPr/>
          </p:nvSpPr>
          <p:spPr>
            <a:xfrm rot="10800000" flipH="1" flipV="1">
              <a:off x="4839677" y="3230880"/>
              <a:ext cx="2512645" cy="560092"/>
            </a:xfrm>
            <a:prstGeom prst="parallelogram">
              <a:avLst>
                <a:gd name="adj" fmla="val 26574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+mj-lt"/>
                </a:rPr>
                <a:t>II</a:t>
              </a: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0F95B855-0F03-1F17-E087-7E77FB209BA6}"/>
                </a:ext>
              </a:extLst>
            </p:cNvPr>
            <p:cNvSpPr txBox="1"/>
            <p:nvPr/>
          </p:nvSpPr>
          <p:spPr>
            <a:xfrm>
              <a:off x="5048490" y="2657985"/>
              <a:ext cx="2095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SUBTÍTULO AQUI</a:t>
              </a:r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E2ECDBBF-CF66-F0C6-906E-E9F9BDE44849}"/>
                </a:ext>
              </a:extLst>
            </p:cNvPr>
            <p:cNvGrpSpPr/>
            <p:nvPr/>
          </p:nvGrpSpPr>
          <p:grpSpPr>
            <a:xfrm>
              <a:off x="4581574" y="3942988"/>
              <a:ext cx="3028850" cy="923330"/>
              <a:chOff x="4581574" y="4026451"/>
              <a:chExt cx="3028850" cy="923330"/>
            </a:xfrm>
          </p:grpSpPr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D7124DC-D2D7-0756-C7EE-B883352D7348}"/>
                  </a:ext>
                </a:extLst>
              </p:cNvPr>
              <p:cNvSpPr txBox="1"/>
              <p:nvPr/>
            </p:nvSpPr>
            <p:spPr>
              <a:xfrm>
                <a:off x="5097780" y="4026451"/>
                <a:ext cx="25126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Lorem ipsum dolor sit amet, consectetuer adipiscing </a:t>
                </a:r>
                <a:r>
                  <a:rPr lang="pt-BR" dirty="0" err="1"/>
                  <a:t>elit</a:t>
                </a:r>
                <a:r>
                  <a:rPr lang="pt-BR" dirty="0"/>
                  <a:t>.</a:t>
                </a:r>
              </a:p>
            </p:txBody>
          </p:sp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5F75F9EB-A411-4DA5-B81A-91A9EFC29933}"/>
                  </a:ext>
                </a:extLst>
              </p:cNvPr>
              <p:cNvSpPr/>
              <p:nvPr/>
            </p:nvSpPr>
            <p:spPr>
              <a:xfrm>
                <a:off x="4581574" y="4230013"/>
                <a:ext cx="516206" cy="51620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6" name="Gráfico 15" descr="Círculos com setas com preenchimento sólido">
                <a:extLst>
                  <a:ext uri="{FF2B5EF4-FFF2-40B4-BE49-F238E27FC236}">
                    <a16:creationId xmlns:a16="http://schemas.microsoft.com/office/drawing/2014/main" id="{B1F2FF0C-46F2-1D3D-20B6-7439B33914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81574" y="4230013"/>
                <a:ext cx="516206" cy="51620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102993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tângulo 34">
            <a:extLst>
              <a:ext uri="{FF2B5EF4-FFF2-40B4-BE49-F238E27FC236}">
                <a16:creationId xmlns:a16="http://schemas.microsoft.com/office/drawing/2014/main" id="{637F9FAB-286D-09B6-1F34-A3CDCD401DA8}"/>
              </a:ext>
            </a:extLst>
          </p:cNvPr>
          <p:cNvSpPr/>
          <p:nvPr/>
        </p:nvSpPr>
        <p:spPr>
          <a:xfrm>
            <a:off x="838200" y="568961"/>
            <a:ext cx="1066800" cy="1320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44E69CA9-B81F-10EA-3994-ACFFA476F661}"/>
              </a:ext>
            </a:extLst>
          </p:cNvPr>
          <p:cNvSpPr txBox="1"/>
          <p:nvPr/>
        </p:nvSpPr>
        <p:spPr>
          <a:xfrm>
            <a:off x="838199" y="931556"/>
            <a:ext cx="10515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BR" dirty="0"/>
              <a:t>Lorem ipsum dolor sit amet, consectetuer adipiscing elit. Maecenas porttitor congue massa. Fusce posuere, magna sed </a:t>
            </a:r>
            <a:r>
              <a:rPr lang="pt-BR" dirty="0" err="1"/>
              <a:t>pulvinar</a:t>
            </a:r>
            <a:r>
              <a:rPr lang="pt-BR" dirty="0"/>
              <a:t> </a:t>
            </a:r>
            <a:r>
              <a:rPr lang="pt-BR" dirty="0" err="1"/>
              <a:t>ultricies</a:t>
            </a:r>
            <a:r>
              <a:rPr lang="pt-BR" dirty="0"/>
              <a:t>.</a:t>
            </a: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7F2A82A7-096F-8219-226B-AF3DB4D25AEA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11655223" y="238020"/>
            <a:ext cx="53677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0CBEE096-0099-9B00-77AE-D3B3D9A9B7A2}"/>
              </a:ext>
            </a:extLst>
          </p:cNvPr>
          <p:cNvSpPr txBox="1"/>
          <p:nvPr/>
        </p:nvSpPr>
        <p:spPr>
          <a:xfrm>
            <a:off x="11262167" y="5335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3C13F36-B4DB-4C69-B741-3D36E45F42A4}" type="slidenum">
              <a:rPr lang="pt-BR" smtClean="0">
                <a:solidFill>
                  <a:schemeClr val="bg2">
                    <a:lumMod val="90000"/>
                  </a:schemeClr>
                </a:solidFill>
                <a:latin typeface="Bahnschrift Light" panose="020B0502040204020203" pitchFamily="34" charset="0"/>
              </a:rPr>
              <a:t>11</a:t>
            </a:fld>
            <a:endParaRPr lang="pt-BR" dirty="0">
              <a:solidFill>
                <a:schemeClr val="bg2">
                  <a:lumMod val="90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09A8805-7381-7528-2E49-C4D52F5F2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Nome da Empresa</a:t>
            </a:r>
            <a:endParaRPr lang="pt-BR" dirty="0"/>
          </a:p>
        </p:txBody>
      </p:sp>
      <p:pic>
        <p:nvPicPr>
          <p:cNvPr id="6" name="Imagem 5" descr="Pessoas sentadas ao redor de um computador com a imagem de uma pessoa&#10;&#10;Descrição gerada automaticamente">
            <a:extLst>
              <a:ext uri="{FF2B5EF4-FFF2-40B4-BE49-F238E27FC236}">
                <a16:creationId xmlns:a16="http://schemas.microsoft.com/office/drawing/2014/main" id="{B0D2D3F1-ACBB-9931-E2E3-E52FA56243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7" t="12780" r="43905" b="54446"/>
          <a:stretch/>
        </p:blipFill>
        <p:spPr>
          <a:xfrm>
            <a:off x="4400419" y="2676300"/>
            <a:ext cx="2118997" cy="1440000"/>
          </a:xfrm>
          <a:prstGeom prst="parallelogram">
            <a:avLst/>
          </a:prstGeom>
        </p:spPr>
      </p:pic>
      <p:pic>
        <p:nvPicPr>
          <p:cNvPr id="7" name="Imagem 6" descr="Pessoas sentadas ao redor de um computador com a imagem de uma pessoa&#10;&#10;Descrição gerada automaticamente">
            <a:extLst>
              <a:ext uri="{FF2B5EF4-FFF2-40B4-BE49-F238E27FC236}">
                <a16:creationId xmlns:a16="http://schemas.microsoft.com/office/drawing/2014/main" id="{22AA9D5F-5AEE-AAE3-8863-8114FEEE8C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69" t="23879" r="17753" b="43347"/>
          <a:stretch/>
        </p:blipFill>
        <p:spPr>
          <a:xfrm>
            <a:off x="6112090" y="3163980"/>
            <a:ext cx="2118997" cy="1440000"/>
          </a:xfrm>
          <a:prstGeom prst="parallelogram">
            <a:avLst/>
          </a:prstGeom>
        </p:spPr>
      </p:pic>
      <p:pic>
        <p:nvPicPr>
          <p:cNvPr id="8" name="Imagem 7" descr="Pessoas sentadas ao redor de um computador com a imagem de uma pessoa&#10;&#10;Descrição gerada automaticamente">
            <a:extLst>
              <a:ext uri="{FF2B5EF4-FFF2-40B4-BE49-F238E27FC236}">
                <a16:creationId xmlns:a16="http://schemas.microsoft.com/office/drawing/2014/main" id="{4BFFB4F1-F189-2D59-3B73-F3CEBB6328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4" t="47119" r="50038" b="20107"/>
          <a:stretch/>
        </p:blipFill>
        <p:spPr>
          <a:xfrm>
            <a:off x="3996559" y="4185060"/>
            <a:ext cx="2118997" cy="1440000"/>
          </a:xfrm>
          <a:prstGeom prst="parallelogram">
            <a:avLst/>
          </a:prstGeom>
        </p:spPr>
      </p:pic>
      <p:pic>
        <p:nvPicPr>
          <p:cNvPr id="9" name="Imagem 8" descr="Pessoas sentadas ao redor de um computador com a imagem de uma pessoa&#10;&#10;Descrição gerada automaticamente">
            <a:extLst>
              <a:ext uri="{FF2B5EF4-FFF2-40B4-BE49-F238E27FC236}">
                <a16:creationId xmlns:a16="http://schemas.microsoft.com/office/drawing/2014/main" id="{75FEF150-6BBF-F794-13E8-726F3CF143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67" t="58651" r="23655" b="8575"/>
          <a:stretch/>
        </p:blipFill>
        <p:spPr>
          <a:xfrm>
            <a:off x="5723470" y="4691790"/>
            <a:ext cx="2118997" cy="1440000"/>
          </a:xfrm>
          <a:prstGeom prst="parallelogram">
            <a:avLst/>
          </a:prstGeom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id="{8D3F5BF8-58D2-2AEA-B1AC-182D328B7D38}"/>
              </a:ext>
            </a:extLst>
          </p:cNvPr>
          <p:cNvGrpSpPr/>
          <p:nvPr/>
        </p:nvGrpSpPr>
        <p:grpSpPr>
          <a:xfrm>
            <a:off x="1556659" y="2347535"/>
            <a:ext cx="3030785" cy="1200329"/>
            <a:chOff x="1556659" y="2347535"/>
            <a:chExt cx="3030785" cy="1200329"/>
          </a:xfrm>
        </p:grpSpPr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E81482C6-BC49-C6F6-3242-DD640A26CB7E}"/>
                </a:ext>
              </a:extLst>
            </p:cNvPr>
            <p:cNvSpPr txBox="1"/>
            <p:nvPr/>
          </p:nvSpPr>
          <p:spPr>
            <a:xfrm>
              <a:off x="1556659" y="2347535"/>
              <a:ext cx="25126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b="1" dirty="0">
                  <a:solidFill>
                    <a:schemeClr val="accent1"/>
                  </a:solidFill>
                </a:rPr>
                <a:t>Subtítulo aqui</a:t>
              </a:r>
            </a:p>
            <a:p>
              <a:pPr algn="r"/>
              <a:r>
                <a:rPr lang="pt-BR" dirty="0" err="1"/>
                <a:t>Lorem</a:t>
              </a:r>
              <a:r>
                <a:rPr lang="pt-BR" dirty="0"/>
                <a:t> ipsum dolor sit amet, consectetuer adipiscing </a:t>
              </a:r>
              <a:r>
                <a:rPr lang="pt-BR" dirty="0" err="1"/>
                <a:t>elit</a:t>
              </a:r>
              <a:r>
                <a:rPr lang="pt-BR" dirty="0"/>
                <a:t>.</a:t>
              </a:r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F341DB7C-5630-F992-CF04-2B67E623C3AF}"/>
                </a:ext>
              </a:extLst>
            </p:cNvPr>
            <p:cNvSpPr/>
            <p:nvPr/>
          </p:nvSpPr>
          <p:spPr>
            <a:xfrm>
              <a:off x="4071238" y="2347535"/>
              <a:ext cx="516206" cy="51620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26" name="Gráfico 25" descr="Checkmark">
              <a:extLst>
                <a:ext uri="{FF2B5EF4-FFF2-40B4-BE49-F238E27FC236}">
                  <a16:creationId xmlns:a16="http://schemas.microsoft.com/office/drawing/2014/main" id="{9C693110-9F56-5CAE-8465-F7CF89976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55262" y="2431559"/>
              <a:ext cx="348158" cy="348158"/>
            </a:xfrm>
            <a:prstGeom prst="rect">
              <a:avLst/>
            </a:prstGeom>
          </p:spPr>
        </p:pic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01CFEAA7-7C84-FB32-CCE0-626B4BDC9EB3}"/>
              </a:ext>
            </a:extLst>
          </p:cNvPr>
          <p:cNvGrpSpPr/>
          <p:nvPr/>
        </p:nvGrpSpPr>
        <p:grpSpPr>
          <a:xfrm>
            <a:off x="1047373" y="4222634"/>
            <a:ext cx="3030785" cy="1200329"/>
            <a:chOff x="1047373" y="4222634"/>
            <a:chExt cx="3030785" cy="1200329"/>
          </a:xfrm>
        </p:grpSpPr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8E402F0F-77FA-B753-FE0D-E6912789F6AB}"/>
                </a:ext>
              </a:extLst>
            </p:cNvPr>
            <p:cNvSpPr txBox="1"/>
            <p:nvPr/>
          </p:nvSpPr>
          <p:spPr>
            <a:xfrm>
              <a:off x="1047373" y="4222634"/>
              <a:ext cx="25126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b="1" dirty="0">
                  <a:solidFill>
                    <a:schemeClr val="accent5"/>
                  </a:solidFill>
                </a:rPr>
                <a:t>Subtítulo aqui</a:t>
              </a:r>
            </a:p>
            <a:p>
              <a:pPr algn="r"/>
              <a:r>
                <a:rPr lang="pt-BR" dirty="0" err="1"/>
                <a:t>Lorem</a:t>
              </a:r>
              <a:r>
                <a:rPr lang="pt-BR" dirty="0"/>
                <a:t> ipsum dolor sit amet, consectetuer adipiscing </a:t>
              </a:r>
              <a:r>
                <a:rPr lang="pt-BR" dirty="0" err="1"/>
                <a:t>elit</a:t>
              </a:r>
              <a:r>
                <a:rPr lang="pt-BR" dirty="0"/>
                <a:t>.</a:t>
              </a:r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698B9C6A-44CE-A3D5-C254-52DF2A11B826}"/>
                </a:ext>
              </a:extLst>
            </p:cNvPr>
            <p:cNvSpPr/>
            <p:nvPr/>
          </p:nvSpPr>
          <p:spPr>
            <a:xfrm>
              <a:off x="3561952" y="4222634"/>
              <a:ext cx="516206" cy="51620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27" name="Gráfico 26" descr="Checkmark">
              <a:extLst>
                <a:ext uri="{FF2B5EF4-FFF2-40B4-BE49-F238E27FC236}">
                  <a16:creationId xmlns:a16="http://schemas.microsoft.com/office/drawing/2014/main" id="{4AAFB33B-92F4-70C2-9F40-B9444FE2C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5976" y="4301008"/>
              <a:ext cx="348158" cy="348158"/>
            </a:xfrm>
            <a:prstGeom prst="rect">
              <a:avLst/>
            </a:prstGeom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5108475-C8EB-6A2D-6C3D-71CDBA90EE69}"/>
              </a:ext>
            </a:extLst>
          </p:cNvPr>
          <p:cNvGrpSpPr/>
          <p:nvPr/>
        </p:nvGrpSpPr>
        <p:grpSpPr>
          <a:xfrm>
            <a:off x="7962113" y="2521156"/>
            <a:ext cx="3028850" cy="1200329"/>
            <a:chOff x="7962113" y="2521156"/>
            <a:chExt cx="3028850" cy="1200329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1B0FBEA-4B08-413E-659E-2928224512DE}"/>
                </a:ext>
              </a:extLst>
            </p:cNvPr>
            <p:cNvSpPr txBox="1"/>
            <p:nvPr/>
          </p:nvSpPr>
          <p:spPr>
            <a:xfrm>
              <a:off x="8478319" y="2521156"/>
              <a:ext cx="25126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chemeClr val="accent5"/>
                  </a:solidFill>
                </a:rPr>
                <a:t>Subtítulo aqui</a:t>
              </a:r>
            </a:p>
            <a:p>
              <a:r>
                <a:rPr lang="pt-BR" dirty="0" err="1"/>
                <a:t>Lorem</a:t>
              </a:r>
              <a:r>
                <a:rPr lang="pt-BR" dirty="0"/>
                <a:t> ipsum dolor sit amet, consectetuer adipiscing </a:t>
              </a:r>
              <a:r>
                <a:rPr lang="pt-BR" dirty="0" err="1"/>
                <a:t>elit</a:t>
              </a:r>
              <a:r>
                <a:rPr lang="pt-BR" dirty="0"/>
                <a:t>.</a:t>
              </a:r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F20AC7C0-AD7E-C3E8-4CFC-13C5E1DE8341}"/>
                </a:ext>
              </a:extLst>
            </p:cNvPr>
            <p:cNvSpPr/>
            <p:nvPr/>
          </p:nvSpPr>
          <p:spPr>
            <a:xfrm>
              <a:off x="7962113" y="2521156"/>
              <a:ext cx="516206" cy="51620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28" name="Gráfico 27" descr="Checkmark">
              <a:extLst>
                <a:ext uri="{FF2B5EF4-FFF2-40B4-BE49-F238E27FC236}">
                  <a16:creationId xmlns:a16="http://schemas.microsoft.com/office/drawing/2014/main" id="{2DB677B7-B1CC-CDCB-4CCE-E23E259BF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46137" y="2605180"/>
              <a:ext cx="348158" cy="348158"/>
            </a:xfrm>
            <a:prstGeom prst="rect">
              <a:avLst/>
            </a:prstGeom>
          </p:spPr>
        </p:pic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E6A4A134-9475-2799-F79F-A181A4A16827}"/>
              </a:ext>
            </a:extLst>
          </p:cNvPr>
          <p:cNvGrpSpPr/>
          <p:nvPr/>
        </p:nvGrpSpPr>
        <p:grpSpPr>
          <a:xfrm>
            <a:off x="7811643" y="4905541"/>
            <a:ext cx="3028850" cy="1200329"/>
            <a:chOff x="7811643" y="4905541"/>
            <a:chExt cx="3028850" cy="1200329"/>
          </a:xfrm>
        </p:grpSpPr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D24C7141-537B-472E-2CEB-976A4E554E34}"/>
                </a:ext>
              </a:extLst>
            </p:cNvPr>
            <p:cNvSpPr txBox="1"/>
            <p:nvPr/>
          </p:nvSpPr>
          <p:spPr>
            <a:xfrm>
              <a:off x="8327849" y="4905541"/>
              <a:ext cx="25126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chemeClr val="accent1"/>
                  </a:solidFill>
                </a:rPr>
                <a:t>Subtítulo aqui</a:t>
              </a:r>
            </a:p>
            <a:p>
              <a:r>
                <a:rPr lang="pt-BR" dirty="0" err="1"/>
                <a:t>Lorem</a:t>
              </a:r>
              <a:r>
                <a:rPr lang="pt-BR" dirty="0"/>
                <a:t> ipsum dolor sit amet, consectetuer adipiscing </a:t>
              </a:r>
              <a:r>
                <a:rPr lang="pt-BR" dirty="0" err="1"/>
                <a:t>elit</a:t>
              </a:r>
              <a:r>
                <a:rPr lang="pt-BR" dirty="0"/>
                <a:t>.</a:t>
              </a:r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F73E7082-0FD8-9AEE-CDA4-BB1C2C4C02A1}"/>
                </a:ext>
              </a:extLst>
            </p:cNvPr>
            <p:cNvSpPr/>
            <p:nvPr/>
          </p:nvSpPr>
          <p:spPr>
            <a:xfrm>
              <a:off x="7811643" y="4905541"/>
              <a:ext cx="516206" cy="51620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29" name="Gráfico 28" descr="Checkmark">
              <a:extLst>
                <a:ext uri="{FF2B5EF4-FFF2-40B4-BE49-F238E27FC236}">
                  <a16:creationId xmlns:a16="http://schemas.microsoft.com/office/drawing/2014/main" id="{0BF81E80-4D69-DFAF-A044-8124C0A92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95667" y="4989565"/>
              <a:ext cx="348158" cy="3481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6347342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Agrupar 25">
            <a:extLst>
              <a:ext uri="{FF2B5EF4-FFF2-40B4-BE49-F238E27FC236}">
                <a16:creationId xmlns:a16="http://schemas.microsoft.com/office/drawing/2014/main" id="{AE9677D9-C43A-2189-5B47-FE391DE3F84C}"/>
              </a:ext>
            </a:extLst>
          </p:cNvPr>
          <p:cNvGrpSpPr/>
          <p:nvPr/>
        </p:nvGrpSpPr>
        <p:grpSpPr>
          <a:xfrm>
            <a:off x="1486675" y="5044078"/>
            <a:ext cx="7102815" cy="1213494"/>
            <a:chOff x="1563271" y="5044078"/>
            <a:chExt cx="7102815" cy="1213494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A858FA67-51FC-52AE-59A1-47D184776A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 l="51612" t="31118" r="22634" b="30241"/>
            <a:stretch/>
          </p:blipFill>
          <p:spPr>
            <a:xfrm>
              <a:off x="1768215" y="5063451"/>
              <a:ext cx="1194121" cy="1194121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</p:pic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17D8AE9B-06C9-2A70-E773-5B0749004F45}"/>
                </a:ext>
              </a:extLst>
            </p:cNvPr>
            <p:cNvSpPr/>
            <p:nvPr/>
          </p:nvSpPr>
          <p:spPr>
            <a:xfrm>
              <a:off x="1563271" y="5044078"/>
              <a:ext cx="516206" cy="51620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+mj-lt"/>
                </a:rPr>
                <a:t>3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2AFAB59B-C5E0-741B-FE4C-8FAC1CB38081}"/>
                </a:ext>
              </a:extLst>
            </p:cNvPr>
            <p:cNvSpPr txBox="1"/>
            <p:nvPr/>
          </p:nvSpPr>
          <p:spPr>
            <a:xfrm>
              <a:off x="3009492" y="5293782"/>
              <a:ext cx="5656594" cy="738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BR" sz="1400" b="1" dirty="0"/>
                <a:t>Título aqui</a:t>
              </a:r>
            </a:p>
            <a:p>
              <a:r>
                <a:rPr lang="pt-BR" sz="1400" dirty="0" err="1"/>
                <a:t>Lorem</a:t>
              </a:r>
              <a:r>
                <a:rPr lang="pt-BR" sz="1400" dirty="0"/>
                <a:t> ipsum dolor sit amet, consectetuer adipiscing elit. Maecenas porttitor </a:t>
              </a:r>
              <a:r>
                <a:rPr lang="pt-BR" sz="1400" dirty="0" err="1"/>
                <a:t>congue</a:t>
              </a:r>
              <a:r>
                <a:rPr lang="pt-BR" sz="1400" dirty="0"/>
                <a:t> massa.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D405E031-7C45-2CA6-4897-3B37F4F31966}"/>
              </a:ext>
            </a:extLst>
          </p:cNvPr>
          <p:cNvGrpSpPr/>
          <p:nvPr/>
        </p:nvGrpSpPr>
        <p:grpSpPr>
          <a:xfrm>
            <a:off x="1155489" y="3639477"/>
            <a:ext cx="7034471" cy="1194122"/>
            <a:chOff x="1252009" y="3788590"/>
            <a:chExt cx="7034471" cy="1194122"/>
          </a:xfrm>
        </p:grpSpPr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2F06AFF8-C6D5-33DB-D7F4-4A41AEE36A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 l="28510" t="4699" r="50952" b="64485"/>
            <a:stretch/>
          </p:blipFill>
          <p:spPr>
            <a:xfrm>
              <a:off x="1423533" y="3788591"/>
              <a:ext cx="1194121" cy="1194121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</p:pic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EA4CACF1-8D59-68E4-DFC5-165FB1AA268B}"/>
                </a:ext>
              </a:extLst>
            </p:cNvPr>
            <p:cNvSpPr/>
            <p:nvPr/>
          </p:nvSpPr>
          <p:spPr>
            <a:xfrm>
              <a:off x="1252009" y="3788590"/>
              <a:ext cx="516206" cy="51620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+mj-lt"/>
                </a:rPr>
                <a:t>2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3D920084-CCD8-4DF2-29B8-B6D042073972}"/>
                </a:ext>
              </a:extLst>
            </p:cNvPr>
            <p:cNvSpPr txBox="1"/>
            <p:nvPr/>
          </p:nvSpPr>
          <p:spPr>
            <a:xfrm>
              <a:off x="2629886" y="4013680"/>
              <a:ext cx="5656594" cy="738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BR" sz="1400" b="1" dirty="0"/>
                <a:t>Título aqui</a:t>
              </a:r>
            </a:p>
            <a:p>
              <a:r>
                <a:rPr lang="pt-BR" sz="1400" dirty="0" err="1"/>
                <a:t>Lorem</a:t>
              </a:r>
              <a:r>
                <a:rPr lang="pt-BR" sz="1400" dirty="0"/>
                <a:t> ipsum dolor sit amet, consectetuer adipiscing elit. Maecenas porttitor congue massa.</a:t>
              </a: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94B7738C-1040-9D39-E782-2B4016B4BC4E}"/>
              </a:ext>
            </a:extLst>
          </p:cNvPr>
          <p:cNvGrpSpPr/>
          <p:nvPr/>
        </p:nvGrpSpPr>
        <p:grpSpPr>
          <a:xfrm>
            <a:off x="803791" y="2234878"/>
            <a:ext cx="7062589" cy="1194121"/>
            <a:chOff x="953047" y="2513732"/>
            <a:chExt cx="7062589" cy="1194121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4772AD5E-52EF-1BAD-BA5F-C22079443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 l="27773" t="39039" r="53929" b="33509"/>
            <a:stretch/>
          </p:blipFill>
          <p:spPr>
            <a:xfrm>
              <a:off x="1132499" y="2513732"/>
              <a:ext cx="1194121" cy="1194121"/>
            </a:xfrm>
            <a:prstGeom prst="ellipse">
              <a:avLst/>
            </a:prstGeom>
            <a:ln w="28575">
              <a:solidFill>
                <a:schemeClr val="accent5"/>
              </a:solidFill>
            </a:ln>
          </p:spPr>
        </p:pic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73C53611-E46F-E872-D4A5-EB3A73648522}"/>
                </a:ext>
              </a:extLst>
            </p:cNvPr>
            <p:cNvSpPr/>
            <p:nvPr/>
          </p:nvSpPr>
          <p:spPr>
            <a:xfrm>
              <a:off x="953047" y="2519216"/>
              <a:ext cx="516206" cy="51620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5E40EBBA-704C-81AB-5E72-5C1BC7C6EEB1}"/>
                </a:ext>
              </a:extLst>
            </p:cNvPr>
            <p:cNvSpPr txBox="1"/>
            <p:nvPr/>
          </p:nvSpPr>
          <p:spPr>
            <a:xfrm>
              <a:off x="2359042" y="2741460"/>
              <a:ext cx="5656594" cy="738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BR" sz="1400" b="1" dirty="0"/>
                <a:t>Título aqui</a:t>
              </a:r>
            </a:p>
            <a:p>
              <a:r>
                <a:rPr lang="pt-BR" sz="1400" dirty="0" err="1"/>
                <a:t>Lorem</a:t>
              </a:r>
              <a:r>
                <a:rPr lang="pt-BR" sz="1400" dirty="0"/>
                <a:t> ipsum dolor sit amet, consectetuer adipiscing elit. Maecenas porttitor congue massa.</a:t>
              </a:r>
            </a:p>
          </p:txBody>
        </p:sp>
      </p:grpSp>
      <p:sp>
        <p:nvSpPr>
          <p:cNvPr id="11" name="Paralelogramo 10">
            <a:extLst>
              <a:ext uri="{FF2B5EF4-FFF2-40B4-BE49-F238E27FC236}">
                <a16:creationId xmlns:a16="http://schemas.microsoft.com/office/drawing/2014/main" id="{09B77C90-3037-9994-EBF6-84A72A70761C}"/>
              </a:ext>
            </a:extLst>
          </p:cNvPr>
          <p:cNvSpPr/>
          <p:nvPr/>
        </p:nvSpPr>
        <p:spPr>
          <a:xfrm flipH="1">
            <a:off x="7258049" y="-1"/>
            <a:ext cx="1653861" cy="2103121"/>
          </a:xfrm>
          <a:prstGeom prst="parallelogram">
            <a:avLst>
              <a:gd name="adj" fmla="val 32173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Pessoas sentadas ao redor de uma mesa com cadeiras&#10;&#10;Descrição gerada automaticamente com confiança média">
            <a:extLst>
              <a:ext uri="{FF2B5EF4-FFF2-40B4-BE49-F238E27FC236}">
                <a16:creationId xmlns:a16="http://schemas.microsoft.com/office/drawing/2014/main" id="{6631744B-6892-6E18-6802-37EDD127D7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0" r="17455"/>
          <a:stretch/>
        </p:blipFill>
        <p:spPr>
          <a:xfrm flipH="1">
            <a:off x="8307334" y="0"/>
            <a:ext cx="7024425" cy="6858000"/>
          </a:xfrm>
          <a:prstGeom prst="parallelogram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FDF4073-989F-B959-D3FC-2648D8EE9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/>
              <a:t>ANÁLISE DOS </a:t>
            </a:r>
            <a:br>
              <a:rPr lang="pt-BR" dirty="0"/>
            </a:br>
            <a:r>
              <a:rPr lang="pt-BR" dirty="0">
                <a:solidFill>
                  <a:schemeClr val="accent5"/>
                </a:solidFill>
              </a:rPr>
              <a:t>CONCORRENTES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A0206FA-5468-A503-EE85-5BAA69229B90}"/>
              </a:ext>
            </a:extLst>
          </p:cNvPr>
          <p:cNvSpPr/>
          <p:nvPr/>
        </p:nvSpPr>
        <p:spPr>
          <a:xfrm>
            <a:off x="838200" y="1490922"/>
            <a:ext cx="1066800" cy="1320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Paralelogramo 11">
            <a:extLst>
              <a:ext uri="{FF2B5EF4-FFF2-40B4-BE49-F238E27FC236}">
                <a16:creationId xmlns:a16="http://schemas.microsoft.com/office/drawing/2014/main" id="{7B6CA019-036F-626D-F03C-EDE61CF009C1}"/>
              </a:ext>
            </a:extLst>
          </p:cNvPr>
          <p:cNvSpPr/>
          <p:nvPr/>
        </p:nvSpPr>
        <p:spPr>
          <a:xfrm flipH="1">
            <a:off x="10758504" y="3958543"/>
            <a:ext cx="2283770" cy="2904140"/>
          </a:xfrm>
          <a:prstGeom prst="parallelogram">
            <a:avLst>
              <a:gd name="adj" fmla="val 32173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BC9EBB7-0397-B57E-AB9D-3C80FC7CE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Nome da Empresa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943366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elogramo 2">
            <a:extLst>
              <a:ext uri="{FF2B5EF4-FFF2-40B4-BE49-F238E27FC236}">
                <a16:creationId xmlns:a16="http://schemas.microsoft.com/office/drawing/2014/main" id="{9F7431E2-E6D8-6E1C-107A-EA2C2F751C34}"/>
              </a:ext>
            </a:extLst>
          </p:cNvPr>
          <p:cNvSpPr/>
          <p:nvPr/>
        </p:nvSpPr>
        <p:spPr>
          <a:xfrm rot="10800000" flipH="1">
            <a:off x="11330650" y="0"/>
            <a:ext cx="3612240" cy="3298785"/>
          </a:xfrm>
          <a:prstGeom prst="parallelogram">
            <a:avLst>
              <a:gd name="adj" fmla="val 2657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Paralelogramo 9">
            <a:extLst>
              <a:ext uri="{FF2B5EF4-FFF2-40B4-BE49-F238E27FC236}">
                <a16:creationId xmlns:a16="http://schemas.microsoft.com/office/drawing/2014/main" id="{CE62595C-D00A-585E-C06B-788B7FFFF020}"/>
              </a:ext>
            </a:extLst>
          </p:cNvPr>
          <p:cNvSpPr/>
          <p:nvPr/>
        </p:nvSpPr>
        <p:spPr>
          <a:xfrm rot="10800000" flipH="1" flipV="1">
            <a:off x="3086101" y="2045854"/>
            <a:ext cx="2655569" cy="544946"/>
          </a:xfrm>
          <a:prstGeom prst="parallelogram">
            <a:avLst>
              <a:gd name="adj" fmla="val 2657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Título aqui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04C805B-DAD2-1273-C3DA-4430BC9FB30A}"/>
              </a:ext>
            </a:extLst>
          </p:cNvPr>
          <p:cNvSpPr txBox="1"/>
          <p:nvPr/>
        </p:nvSpPr>
        <p:spPr>
          <a:xfrm>
            <a:off x="3315855" y="2928049"/>
            <a:ext cx="21960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Lorem ipsum dolor sit amet, consectetuer adipiscing </a:t>
            </a:r>
            <a:r>
              <a:rPr lang="pt-BR" sz="1400" dirty="0" err="1"/>
              <a:t>elit</a:t>
            </a:r>
            <a:r>
              <a:rPr lang="pt-BR" sz="1400" dirty="0"/>
              <a:t>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01A779B-E622-18F9-B246-6D0181723763}"/>
              </a:ext>
            </a:extLst>
          </p:cNvPr>
          <p:cNvSpPr txBox="1"/>
          <p:nvPr/>
        </p:nvSpPr>
        <p:spPr>
          <a:xfrm>
            <a:off x="3315855" y="3999467"/>
            <a:ext cx="21960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Lorem ipsum dolor sit amet, consectetuer adipiscing </a:t>
            </a:r>
            <a:r>
              <a:rPr lang="pt-BR" sz="1400" dirty="0" err="1"/>
              <a:t>elit</a:t>
            </a:r>
            <a:r>
              <a:rPr lang="pt-BR" sz="1400" dirty="0"/>
              <a:t>.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4038985-0324-93D8-7215-017EFA854F04}"/>
              </a:ext>
            </a:extLst>
          </p:cNvPr>
          <p:cNvSpPr txBox="1"/>
          <p:nvPr/>
        </p:nvSpPr>
        <p:spPr>
          <a:xfrm>
            <a:off x="3315855" y="5070885"/>
            <a:ext cx="21960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Lorem ipsum dolor sit amet, consectetuer adipiscing </a:t>
            </a:r>
            <a:r>
              <a:rPr lang="pt-BR" sz="1400" dirty="0" err="1"/>
              <a:t>elit</a:t>
            </a:r>
            <a:r>
              <a:rPr lang="pt-BR" sz="1400" dirty="0"/>
              <a:t>.</a:t>
            </a:r>
          </a:p>
        </p:txBody>
      </p:sp>
      <p:sp>
        <p:nvSpPr>
          <p:cNvPr id="20" name="Paralelogramo 19">
            <a:extLst>
              <a:ext uri="{FF2B5EF4-FFF2-40B4-BE49-F238E27FC236}">
                <a16:creationId xmlns:a16="http://schemas.microsoft.com/office/drawing/2014/main" id="{C3C3243D-5445-81DC-603B-154FFC0DDD49}"/>
              </a:ext>
            </a:extLst>
          </p:cNvPr>
          <p:cNvSpPr/>
          <p:nvPr/>
        </p:nvSpPr>
        <p:spPr>
          <a:xfrm rot="10800000" flipH="1" flipV="1">
            <a:off x="5741670" y="2045854"/>
            <a:ext cx="2655569" cy="544946"/>
          </a:xfrm>
          <a:prstGeom prst="parallelogram">
            <a:avLst>
              <a:gd name="adj" fmla="val 2657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Título aqui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4E4FAAFD-DB9F-64DC-82BF-F7AFE47EE705}"/>
              </a:ext>
            </a:extLst>
          </p:cNvPr>
          <p:cNvSpPr txBox="1"/>
          <p:nvPr/>
        </p:nvSpPr>
        <p:spPr>
          <a:xfrm>
            <a:off x="5971424" y="2928049"/>
            <a:ext cx="21960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Lorem ipsum dolor sit amet, consectetuer adipiscing </a:t>
            </a:r>
            <a:r>
              <a:rPr lang="pt-BR" sz="1400" dirty="0" err="1"/>
              <a:t>elit</a:t>
            </a:r>
            <a:r>
              <a:rPr lang="pt-BR" sz="1400" dirty="0"/>
              <a:t>.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86CFE1D-D0A7-A443-3EED-F7F8A29C9C52}"/>
              </a:ext>
            </a:extLst>
          </p:cNvPr>
          <p:cNvSpPr txBox="1"/>
          <p:nvPr/>
        </p:nvSpPr>
        <p:spPr>
          <a:xfrm>
            <a:off x="5971424" y="3999467"/>
            <a:ext cx="21960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Lorem ipsum dolor sit amet, consectetuer adipiscing </a:t>
            </a:r>
            <a:r>
              <a:rPr lang="pt-BR" sz="1400" dirty="0" err="1"/>
              <a:t>elit</a:t>
            </a:r>
            <a:r>
              <a:rPr lang="pt-BR" sz="1400" dirty="0"/>
              <a:t>.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038C57CA-29F1-8500-2FDD-C919D04BD288}"/>
              </a:ext>
            </a:extLst>
          </p:cNvPr>
          <p:cNvSpPr txBox="1"/>
          <p:nvPr/>
        </p:nvSpPr>
        <p:spPr>
          <a:xfrm>
            <a:off x="5971424" y="5070885"/>
            <a:ext cx="21960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Lorem ipsum dolor sit amet, consectetuer adipiscing </a:t>
            </a:r>
            <a:r>
              <a:rPr lang="pt-BR" sz="1400" dirty="0" err="1"/>
              <a:t>elit</a:t>
            </a:r>
            <a:r>
              <a:rPr lang="pt-BR" sz="1400" dirty="0"/>
              <a:t>.</a:t>
            </a:r>
          </a:p>
        </p:txBody>
      </p:sp>
      <p:sp>
        <p:nvSpPr>
          <p:cNvPr id="25" name="Paralelogramo 24">
            <a:extLst>
              <a:ext uri="{FF2B5EF4-FFF2-40B4-BE49-F238E27FC236}">
                <a16:creationId xmlns:a16="http://schemas.microsoft.com/office/drawing/2014/main" id="{4D9D08B6-38B3-E9F7-376E-3E2DE8D759A3}"/>
              </a:ext>
            </a:extLst>
          </p:cNvPr>
          <p:cNvSpPr/>
          <p:nvPr/>
        </p:nvSpPr>
        <p:spPr>
          <a:xfrm rot="10800000" flipH="1" flipV="1">
            <a:off x="8377552" y="2045854"/>
            <a:ext cx="2655569" cy="544946"/>
          </a:xfrm>
          <a:prstGeom prst="parallelogram">
            <a:avLst>
              <a:gd name="adj" fmla="val 2657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Título aqui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458E5D7-1FEF-03EC-7EB0-5408747AACB4}"/>
              </a:ext>
            </a:extLst>
          </p:cNvPr>
          <p:cNvSpPr txBox="1"/>
          <p:nvPr/>
        </p:nvSpPr>
        <p:spPr>
          <a:xfrm>
            <a:off x="8607306" y="2928049"/>
            <a:ext cx="21960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Lorem ipsum dolor sit amet, consectetuer adipiscing </a:t>
            </a:r>
            <a:r>
              <a:rPr lang="pt-BR" sz="1400" dirty="0" err="1"/>
              <a:t>elit</a:t>
            </a:r>
            <a:r>
              <a:rPr lang="pt-BR" sz="1400" dirty="0"/>
              <a:t>.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1EB191AE-DB31-CE3F-D77F-4EC2FA9D881A}"/>
              </a:ext>
            </a:extLst>
          </p:cNvPr>
          <p:cNvSpPr txBox="1"/>
          <p:nvPr/>
        </p:nvSpPr>
        <p:spPr>
          <a:xfrm>
            <a:off x="8607306" y="3999467"/>
            <a:ext cx="21960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Lorem ipsum dolor sit amet, consectetuer adipiscing </a:t>
            </a:r>
            <a:r>
              <a:rPr lang="pt-BR" sz="1400" dirty="0" err="1"/>
              <a:t>elit</a:t>
            </a:r>
            <a:r>
              <a:rPr lang="pt-BR" sz="1400" dirty="0"/>
              <a:t>.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A920A29-E170-2875-0592-7FCFE69F57CD}"/>
              </a:ext>
            </a:extLst>
          </p:cNvPr>
          <p:cNvSpPr txBox="1"/>
          <p:nvPr/>
        </p:nvSpPr>
        <p:spPr>
          <a:xfrm>
            <a:off x="8607306" y="5070885"/>
            <a:ext cx="21960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Lorem ipsum dolor sit amet, consectetuer adipiscing </a:t>
            </a:r>
            <a:r>
              <a:rPr lang="pt-BR" sz="1400" dirty="0" err="1"/>
              <a:t>elit</a:t>
            </a:r>
            <a:r>
              <a:rPr lang="pt-BR" sz="1400" dirty="0"/>
              <a:t>.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27C501AD-FD9E-F72E-F903-EC2F48FF7C73}"/>
              </a:ext>
            </a:extLst>
          </p:cNvPr>
          <p:cNvSpPr txBox="1"/>
          <p:nvPr/>
        </p:nvSpPr>
        <p:spPr>
          <a:xfrm>
            <a:off x="838199" y="931556"/>
            <a:ext cx="10515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BR" dirty="0"/>
              <a:t>Lorem ipsum dolor sit amet, consectetuer adipiscing elit. Maecenas porttitor congue massa. Fusce posuere, magna sed </a:t>
            </a:r>
            <a:r>
              <a:rPr lang="pt-BR" dirty="0" err="1"/>
              <a:t>pulvinar</a:t>
            </a:r>
            <a:r>
              <a:rPr lang="pt-BR" dirty="0"/>
              <a:t> </a:t>
            </a:r>
            <a:r>
              <a:rPr lang="pt-BR" dirty="0" err="1"/>
              <a:t>ultricies</a:t>
            </a:r>
            <a:r>
              <a:rPr lang="pt-BR" dirty="0"/>
              <a:t>.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24A75F54-05A4-B250-F870-4CC0887DD5D2}"/>
              </a:ext>
            </a:extLst>
          </p:cNvPr>
          <p:cNvSpPr/>
          <p:nvPr/>
        </p:nvSpPr>
        <p:spPr>
          <a:xfrm>
            <a:off x="838200" y="568961"/>
            <a:ext cx="1066800" cy="1320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AD5AE2C-8B93-657A-CEB1-E2F268637AAD}"/>
              </a:ext>
            </a:extLst>
          </p:cNvPr>
          <p:cNvGrpSpPr/>
          <p:nvPr/>
        </p:nvGrpSpPr>
        <p:grpSpPr>
          <a:xfrm>
            <a:off x="-221562" y="2766805"/>
            <a:ext cx="2983236" cy="803049"/>
            <a:chOff x="-221562" y="2766805"/>
            <a:chExt cx="2983236" cy="803049"/>
          </a:xfrm>
        </p:grpSpPr>
        <p:sp>
          <p:nvSpPr>
            <p:cNvPr id="7" name="Paralelogramo 6">
              <a:extLst>
                <a:ext uri="{FF2B5EF4-FFF2-40B4-BE49-F238E27FC236}">
                  <a16:creationId xmlns:a16="http://schemas.microsoft.com/office/drawing/2014/main" id="{BAB5B294-95D9-963E-DC9F-67C859678DA0}"/>
                </a:ext>
              </a:extLst>
            </p:cNvPr>
            <p:cNvSpPr/>
            <p:nvPr/>
          </p:nvSpPr>
          <p:spPr>
            <a:xfrm rot="10800000" flipH="1" flipV="1">
              <a:off x="-221562" y="3024908"/>
              <a:ext cx="2983236" cy="544946"/>
            </a:xfrm>
            <a:prstGeom prst="parallelogram">
              <a:avLst>
                <a:gd name="adj" fmla="val 2657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BR" dirty="0">
                  <a:solidFill>
                    <a:schemeClr val="bg1"/>
                  </a:solidFill>
                </a:rPr>
                <a:t>Título aqui</a:t>
              </a:r>
            </a:p>
          </p:txBody>
        </p: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5BFE1712-06F4-BA51-AAD5-06889D6A993B}"/>
                </a:ext>
              </a:extLst>
            </p:cNvPr>
            <p:cNvSpPr/>
            <p:nvPr/>
          </p:nvSpPr>
          <p:spPr>
            <a:xfrm>
              <a:off x="484290" y="2766805"/>
              <a:ext cx="516206" cy="51620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CF16A85-5EDD-996D-A5CD-CF823AE41E55}"/>
              </a:ext>
            </a:extLst>
          </p:cNvPr>
          <p:cNvGrpSpPr/>
          <p:nvPr/>
        </p:nvGrpSpPr>
        <p:grpSpPr>
          <a:xfrm>
            <a:off x="-221562" y="3838223"/>
            <a:ext cx="2983236" cy="803049"/>
            <a:chOff x="-221562" y="3838223"/>
            <a:chExt cx="2983236" cy="803049"/>
          </a:xfrm>
        </p:grpSpPr>
        <p:sp>
          <p:nvSpPr>
            <p:cNvPr id="14" name="Paralelogramo 13">
              <a:extLst>
                <a:ext uri="{FF2B5EF4-FFF2-40B4-BE49-F238E27FC236}">
                  <a16:creationId xmlns:a16="http://schemas.microsoft.com/office/drawing/2014/main" id="{62873306-45EE-0D2F-CE17-3C2BE34490A7}"/>
                </a:ext>
              </a:extLst>
            </p:cNvPr>
            <p:cNvSpPr/>
            <p:nvPr/>
          </p:nvSpPr>
          <p:spPr>
            <a:xfrm rot="10800000" flipH="1" flipV="1">
              <a:off x="-221562" y="4096326"/>
              <a:ext cx="2983236" cy="544946"/>
            </a:xfrm>
            <a:prstGeom prst="parallelogram">
              <a:avLst>
                <a:gd name="adj" fmla="val 2657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BR" dirty="0">
                  <a:solidFill>
                    <a:schemeClr val="bg1"/>
                  </a:solidFill>
                </a:rPr>
                <a:t>Título aqui</a:t>
              </a:r>
            </a:p>
          </p:txBody>
        </p:sp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90DEBA85-DFA8-64E3-2674-C89FDFF160C3}"/>
                </a:ext>
              </a:extLst>
            </p:cNvPr>
            <p:cNvSpPr/>
            <p:nvPr/>
          </p:nvSpPr>
          <p:spPr>
            <a:xfrm>
              <a:off x="484290" y="3838223"/>
              <a:ext cx="516206" cy="51620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+mj-lt"/>
                </a:rPr>
                <a:t>2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0D66CDCD-0E70-94B0-FAC5-F4F484B8AED6}"/>
              </a:ext>
            </a:extLst>
          </p:cNvPr>
          <p:cNvGrpSpPr/>
          <p:nvPr/>
        </p:nvGrpSpPr>
        <p:grpSpPr>
          <a:xfrm>
            <a:off x="-221562" y="4909640"/>
            <a:ext cx="2983236" cy="803050"/>
            <a:chOff x="-221562" y="4909640"/>
            <a:chExt cx="2983236" cy="803050"/>
          </a:xfrm>
        </p:grpSpPr>
        <p:sp>
          <p:nvSpPr>
            <p:cNvPr id="17" name="Paralelogramo 16">
              <a:extLst>
                <a:ext uri="{FF2B5EF4-FFF2-40B4-BE49-F238E27FC236}">
                  <a16:creationId xmlns:a16="http://schemas.microsoft.com/office/drawing/2014/main" id="{4888AD73-EEC7-E946-B298-DB5D9BABECF7}"/>
                </a:ext>
              </a:extLst>
            </p:cNvPr>
            <p:cNvSpPr/>
            <p:nvPr/>
          </p:nvSpPr>
          <p:spPr>
            <a:xfrm rot="10800000" flipH="1" flipV="1">
              <a:off x="-221562" y="5167744"/>
              <a:ext cx="2983236" cy="544946"/>
            </a:xfrm>
            <a:prstGeom prst="parallelogram">
              <a:avLst>
                <a:gd name="adj" fmla="val 2657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BR" dirty="0">
                  <a:solidFill>
                    <a:schemeClr val="bg1"/>
                  </a:solidFill>
                </a:rPr>
                <a:t>Título aqui</a:t>
              </a:r>
            </a:p>
          </p:txBody>
        </p:sp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1C7EF274-1CE5-136E-2E62-68158BD24FFF}"/>
                </a:ext>
              </a:extLst>
            </p:cNvPr>
            <p:cNvSpPr/>
            <p:nvPr/>
          </p:nvSpPr>
          <p:spPr>
            <a:xfrm>
              <a:off x="484290" y="4909640"/>
              <a:ext cx="516206" cy="51620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+mj-lt"/>
                </a:rPr>
                <a:t>3</a:t>
              </a:r>
            </a:p>
          </p:txBody>
        </p:sp>
      </p:grp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94E4D528-23BC-C942-B27A-A9D9B7992F6A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11655223" y="6619980"/>
            <a:ext cx="53677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8A963C21-36A9-0C12-7C8C-11170C0CB023}"/>
              </a:ext>
            </a:extLst>
          </p:cNvPr>
          <p:cNvSpPr txBox="1"/>
          <p:nvPr/>
        </p:nvSpPr>
        <p:spPr>
          <a:xfrm>
            <a:off x="11262167" y="643531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3C13F36-B4DB-4C69-B741-3D36E45F42A4}" type="slidenum">
              <a:rPr lang="pt-BR" smtClean="0">
                <a:solidFill>
                  <a:schemeClr val="bg2">
                    <a:lumMod val="90000"/>
                  </a:schemeClr>
                </a:solidFill>
                <a:latin typeface="Bahnschrift Light" panose="020B0502040204020203" pitchFamily="34" charset="0"/>
              </a:rPr>
              <a:t>13</a:t>
            </a:fld>
            <a:endParaRPr lang="pt-BR" dirty="0">
              <a:solidFill>
                <a:schemeClr val="bg2">
                  <a:lumMod val="90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46" name="Espaço Reservado para Rodapé 45">
            <a:extLst>
              <a:ext uri="{FF2B5EF4-FFF2-40B4-BE49-F238E27FC236}">
                <a16:creationId xmlns:a16="http://schemas.microsoft.com/office/drawing/2014/main" id="{272F11A6-4B11-D140-53C9-7797FC8B1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Nome da Empresa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3896441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9" grpId="0"/>
      <p:bldP spid="22" grpId="0"/>
      <p:bldP spid="23" grpId="0"/>
      <p:bldP spid="24" grpId="0"/>
      <p:bldP spid="27" grpId="0"/>
      <p:bldP spid="28" grpId="0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9D52FD-641D-F519-7D07-E0BC583B4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8962"/>
            <a:ext cx="5453743" cy="917890"/>
          </a:xfrm>
        </p:spPr>
        <p:txBody>
          <a:bodyPr>
            <a:noAutofit/>
          </a:bodyPr>
          <a:lstStyle/>
          <a:p>
            <a:r>
              <a:rPr lang="pt-BR" dirty="0"/>
              <a:t>PROJEÇÃO </a:t>
            </a:r>
            <a:br>
              <a:rPr lang="pt-BR" dirty="0"/>
            </a:br>
            <a:r>
              <a:rPr lang="pt-BR" dirty="0">
                <a:solidFill>
                  <a:schemeClr val="accent5"/>
                </a:solidFill>
              </a:rPr>
              <a:t>FINANCEIRA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5517999-569B-DC18-4B62-28E16D061A34}"/>
              </a:ext>
            </a:extLst>
          </p:cNvPr>
          <p:cNvSpPr/>
          <p:nvPr/>
        </p:nvSpPr>
        <p:spPr>
          <a:xfrm>
            <a:off x="838200" y="1486852"/>
            <a:ext cx="1066800" cy="1320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Paralelogramo 3">
            <a:extLst>
              <a:ext uri="{FF2B5EF4-FFF2-40B4-BE49-F238E27FC236}">
                <a16:creationId xmlns:a16="http://schemas.microsoft.com/office/drawing/2014/main" id="{2D6B874D-D17D-F2A9-47CE-C5229DB81F48}"/>
              </a:ext>
            </a:extLst>
          </p:cNvPr>
          <p:cNvSpPr/>
          <p:nvPr/>
        </p:nvSpPr>
        <p:spPr>
          <a:xfrm>
            <a:off x="6291943" y="-108857"/>
            <a:ext cx="6509657" cy="1807028"/>
          </a:xfrm>
          <a:prstGeom prst="parallelogram">
            <a:avLst>
              <a:gd name="adj" fmla="val 2657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25385CEE-B9F9-3FAC-B6C6-C568AE067573}"/>
              </a:ext>
            </a:extLst>
          </p:cNvPr>
          <p:cNvSpPr/>
          <p:nvPr/>
        </p:nvSpPr>
        <p:spPr>
          <a:xfrm>
            <a:off x="-1023255" y="3429000"/>
            <a:ext cx="7663542" cy="3429000"/>
          </a:xfrm>
          <a:prstGeom prst="parallelogram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2580D9B9-E9CC-BCD0-E94D-B5C7D9B8AB61}"/>
              </a:ext>
            </a:extLst>
          </p:cNvPr>
          <p:cNvSpPr/>
          <p:nvPr/>
        </p:nvSpPr>
        <p:spPr>
          <a:xfrm flipV="1">
            <a:off x="-261258" y="2785388"/>
            <a:ext cx="4114799" cy="643612"/>
          </a:xfrm>
          <a:prstGeom prst="parallelogram">
            <a:avLst>
              <a:gd name="adj" fmla="val 2657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B5861E2-E4B2-3697-33D2-675A5DED7149}"/>
              </a:ext>
            </a:extLst>
          </p:cNvPr>
          <p:cNvSpPr txBox="1"/>
          <p:nvPr/>
        </p:nvSpPr>
        <p:spPr>
          <a:xfrm>
            <a:off x="642257" y="2922528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Título da Tabela</a:t>
            </a:r>
          </a:p>
        </p:txBody>
      </p:sp>
      <p:graphicFrame>
        <p:nvGraphicFramePr>
          <p:cNvPr id="10" name="Tabela 10">
            <a:extLst>
              <a:ext uri="{FF2B5EF4-FFF2-40B4-BE49-F238E27FC236}">
                <a16:creationId xmlns:a16="http://schemas.microsoft.com/office/drawing/2014/main" id="{0BDCA4B6-1BBA-2D4C-26FA-E6315B111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890191"/>
              </p:ext>
            </p:extLst>
          </p:nvPr>
        </p:nvGraphicFramePr>
        <p:xfrm>
          <a:off x="642257" y="3627080"/>
          <a:ext cx="5791201" cy="2573865"/>
        </p:xfrm>
        <a:graphic>
          <a:graphicData uri="http://schemas.openxmlformats.org/drawingml/2006/table">
            <a:tbl>
              <a:tblPr firstRow="1" firstCol="1" lastRow="1" bandRow="1">
                <a:tableStyleId>{7DF18680-E054-41AD-8BC1-D1AEF772440D}</a:tableStyleId>
              </a:tblPr>
              <a:tblGrid>
                <a:gridCol w="1273629">
                  <a:extLst>
                    <a:ext uri="{9D8B030D-6E8A-4147-A177-3AD203B41FA5}">
                      <a16:colId xmlns:a16="http://schemas.microsoft.com/office/drawing/2014/main" val="3676881166"/>
                    </a:ext>
                  </a:extLst>
                </a:gridCol>
                <a:gridCol w="1129393">
                  <a:extLst>
                    <a:ext uri="{9D8B030D-6E8A-4147-A177-3AD203B41FA5}">
                      <a16:colId xmlns:a16="http://schemas.microsoft.com/office/drawing/2014/main" val="2680670266"/>
                    </a:ext>
                  </a:extLst>
                </a:gridCol>
                <a:gridCol w="1129393">
                  <a:extLst>
                    <a:ext uri="{9D8B030D-6E8A-4147-A177-3AD203B41FA5}">
                      <a16:colId xmlns:a16="http://schemas.microsoft.com/office/drawing/2014/main" val="1472237775"/>
                    </a:ext>
                  </a:extLst>
                </a:gridCol>
                <a:gridCol w="1129393">
                  <a:extLst>
                    <a:ext uri="{9D8B030D-6E8A-4147-A177-3AD203B41FA5}">
                      <a16:colId xmlns:a16="http://schemas.microsoft.com/office/drawing/2014/main" val="4186897546"/>
                    </a:ext>
                  </a:extLst>
                </a:gridCol>
                <a:gridCol w="1129393">
                  <a:extLst>
                    <a:ext uri="{9D8B030D-6E8A-4147-A177-3AD203B41FA5}">
                      <a16:colId xmlns:a16="http://schemas.microsoft.com/office/drawing/2014/main" val="2508766564"/>
                    </a:ext>
                  </a:extLst>
                </a:gridCol>
              </a:tblGrid>
              <a:tr h="51477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b="1" dirty="0">
                          <a:latin typeface="+mn-lt"/>
                        </a:rPr>
                        <a:t>1º sem.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b="1" dirty="0">
                          <a:latin typeface="+mn-lt"/>
                        </a:rPr>
                        <a:t>2º sem.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b="1" dirty="0">
                          <a:latin typeface="+mn-lt"/>
                        </a:rPr>
                        <a:t>3º sem.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b="1" dirty="0">
                          <a:latin typeface="+mn-lt"/>
                        </a:rPr>
                        <a:t>4º sem.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8848670"/>
                  </a:ext>
                </a:extLst>
              </a:tr>
              <a:tr h="51477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B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Lorem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b="0" dirty="0">
                          <a:latin typeface="Bahnschrift Light" panose="020B0502040204020203" pitchFamily="34" charset="0"/>
                        </a:rPr>
                        <a:t>R$ 3,3 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b="0" dirty="0">
                          <a:latin typeface="Bahnschrift Light" panose="020B0502040204020203" pitchFamily="34" charset="0"/>
                        </a:rPr>
                        <a:t>R$ 4,3 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b="0" dirty="0">
                          <a:latin typeface="Bahnschrift Light" panose="020B0502040204020203" pitchFamily="34" charset="0"/>
                        </a:rPr>
                        <a:t>R$ 7,8 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b="0" dirty="0">
                          <a:latin typeface="Bahnschrift Light" panose="020B0502040204020203" pitchFamily="34" charset="0"/>
                        </a:rPr>
                        <a:t>R$ 6,5 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5816047"/>
                  </a:ext>
                </a:extLst>
              </a:tr>
              <a:tr h="51477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B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Lorem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b="0" dirty="0">
                          <a:latin typeface="Bahnschrift Light" panose="020B0502040204020203" pitchFamily="34" charset="0"/>
                        </a:rPr>
                        <a:t>R$ 2,7 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b="0" dirty="0">
                          <a:latin typeface="Bahnschrift Light" panose="020B0502040204020203" pitchFamily="34" charset="0"/>
                        </a:rPr>
                        <a:t>R$ 4,1 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b="0" dirty="0">
                          <a:latin typeface="Bahnschrift Light" panose="020B0502040204020203" pitchFamily="34" charset="0"/>
                        </a:rPr>
                        <a:t>R$ 7,3 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b="0" dirty="0">
                          <a:latin typeface="Bahnschrift Light" panose="020B0502040204020203" pitchFamily="34" charset="0"/>
                        </a:rPr>
                        <a:t>R$ 4,1 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0437327"/>
                  </a:ext>
                </a:extLst>
              </a:tr>
              <a:tr h="51477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B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Lorem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b="0" dirty="0">
                          <a:latin typeface="Bahnschrift Light" panose="020B0502040204020203" pitchFamily="34" charset="0"/>
                        </a:rPr>
                        <a:t>R$ 1,9 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b="0" dirty="0">
                          <a:latin typeface="Bahnschrift Light" panose="020B0502040204020203" pitchFamily="34" charset="0"/>
                        </a:rPr>
                        <a:t>R$ 2,4 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b="0" dirty="0">
                          <a:latin typeface="Bahnschrift Light" panose="020B0502040204020203" pitchFamily="34" charset="0"/>
                        </a:rPr>
                        <a:t>R$ 5,2 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b="0" dirty="0">
                          <a:latin typeface="Bahnschrift Light" panose="020B0502040204020203" pitchFamily="34" charset="0"/>
                        </a:rPr>
                        <a:t>R$ 5,5 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8986187"/>
                  </a:ext>
                </a:extLst>
              </a:tr>
              <a:tr h="51477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b="0" dirty="0">
                          <a:latin typeface="Bahnschrift Light" panose="020B0502040204020203" pitchFamily="34" charset="0"/>
                        </a:rPr>
                        <a:t>R$ 2,6 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b="0" dirty="0">
                          <a:latin typeface="Bahnschrift Light" panose="020B0502040204020203" pitchFamily="34" charset="0"/>
                        </a:rPr>
                        <a:t>R$ 2,2 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b="0" dirty="0">
                          <a:latin typeface="Bahnschrift Light" panose="020B0502040204020203" pitchFamily="34" charset="0"/>
                        </a:rPr>
                        <a:t>R$ 6,2 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b="0" dirty="0">
                          <a:latin typeface="Bahnschrift Light" panose="020B0502040204020203" pitchFamily="34" charset="0"/>
                        </a:rPr>
                        <a:t>R$ 3,7 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8854433"/>
                  </a:ext>
                </a:extLst>
              </a:tr>
            </a:tbl>
          </a:graphicData>
        </a:graphic>
      </p:graphicFrame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210B7A5E-90E1-593C-199C-395E974532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6448853"/>
              </p:ext>
            </p:extLst>
          </p:nvPr>
        </p:nvGraphicFramePr>
        <p:xfrm>
          <a:off x="7358743" y="2785178"/>
          <a:ext cx="4114800" cy="36358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164E55D2-99AC-64BF-6BEC-55304BD3D18F}"/>
              </a:ext>
            </a:extLst>
          </p:cNvPr>
          <p:cNvSpPr txBox="1"/>
          <p:nvPr/>
        </p:nvSpPr>
        <p:spPr>
          <a:xfrm>
            <a:off x="6902709" y="416335"/>
            <a:ext cx="4931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BR" dirty="0"/>
              <a:t>Lorem ipsum dolor sit amet, consectetuer adipiscing elit. Maecenas porttitor congue massa.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C226625D-F300-5380-58F8-BBB9AFC26726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11655223" y="6619980"/>
            <a:ext cx="53677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2E6B828-F3BF-50B9-610C-080921CDBD83}"/>
              </a:ext>
            </a:extLst>
          </p:cNvPr>
          <p:cNvSpPr txBox="1"/>
          <p:nvPr/>
        </p:nvSpPr>
        <p:spPr>
          <a:xfrm>
            <a:off x="11262167" y="643531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3C13F36-B4DB-4C69-B741-3D36E45F42A4}" type="slidenum">
              <a:rPr lang="pt-BR" smtClean="0">
                <a:solidFill>
                  <a:schemeClr val="bg2">
                    <a:lumMod val="90000"/>
                  </a:schemeClr>
                </a:solidFill>
                <a:latin typeface="Bahnschrift Light" panose="020B0502040204020203" pitchFamily="34" charset="0"/>
              </a:rPr>
              <a:t>14</a:t>
            </a:fld>
            <a:endParaRPr lang="pt-BR" dirty="0">
              <a:solidFill>
                <a:schemeClr val="bg2">
                  <a:lumMod val="90000"/>
                </a:schemeClr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70511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3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3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3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13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Sub>
          <a:bldChart bld="category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1186B-5630-4E26-F0E9-4CD69E18E27F}"/>
              </a:ext>
            </a:extLst>
          </p:cNvPr>
          <p:cNvSpPr txBox="1">
            <a:spLocks/>
          </p:cNvSpPr>
          <p:nvPr/>
        </p:nvSpPr>
        <p:spPr>
          <a:xfrm>
            <a:off x="838200" y="568961"/>
            <a:ext cx="10515600" cy="91789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200" dirty="0"/>
              <a:t>INVESTIMENTOS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DBB3528-CC44-04F3-05ED-AAC7C6BEAAC8}"/>
              </a:ext>
            </a:extLst>
          </p:cNvPr>
          <p:cNvSpPr/>
          <p:nvPr/>
        </p:nvSpPr>
        <p:spPr>
          <a:xfrm>
            <a:off x="5562600" y="1364138"/>
            <a:ext cx="1066800" cy="1320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Lousa branca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2873319E-AACD-8A13-1779-E36DFFAF05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" b="39"/>
          <a:stretch/>
        </p:blipFill>
        <p:spPr>
          <a:xfrm>
            <a:off x="4391057" y="2682883"/>
            <a:ext cx="3409888" cy="2273256"/>
          </a:xfrm>
          <a:prstGeom prst="parallelogram">
            <a:avLst/>
          </a:prstGeom>
        </p:spPr>
      </p:pic>
      <p:pic>
        <p:nvPicPr>
          <p:cNvPr id="9" name="Imagem 8" descr="Tela de computador com fundo preto&#10;&#10;Descrição gerada automaticamente com confiança média">
            <a:extLst>
              <a:ext uri="{FF2B5EF4-FFF2-40B4-BE49-F238E27FC236}">
                <a16:creationId xmlns:a16="http://schemas.microsoft.com/office/drawing/2014/main" id="{52B65693-4CB8-A1D2-7B11-C8CB931A29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" b="39"/>
          <a:stretch/>
        </p:blipFill>
        <p:spPr>
          <a:xfrm>
            <a:off x="8071628" y="2682883"/>
            <a:ext cx="3409888" cy="2273256"/>
          </a:xfrm>
          <a:prstGeom prst="parallelogram">
            <a:avLst/>
          </a:prstGeom>
        </p:spPr>
      </p:pic>
      <p:pic>
        <p:nvPicPr>
          <p:cNvPr id="11" name="Imagem 10" descr="Gráfico&#10;&#10;Descrição gerada automaticamente">
            <a:extLst>
              <a:ext uri="{FF2B5EF4-FFF2-40B4-BE49-F238E27FC236}">
                <a16:creationId xmlns:a16="http://schemas.microsoft.com/office/drawing/2014/main" id="{5FA1E1FB-C376-8CA2-A3D8-A26DD3976B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3" b="23333"/>
          <a:stretch/>
        </p:blipFill>
        <p:spPr>
          <a:xfrm>
            <a:off x="710486" y="2682883"/>
            <a:ext cx="3409888" cy="2273256"/>
          </a:xfrm>
          <a:prstGeom prst="parallelogram">
            <a:avLst/>
          </a:prstGeom>
        </p:spPr>
      </p:pic>
      <p:sp>
        <p:nvSpPr>
          <p:cNvPr id="13" name="Paralelogramo 12">
            <a:extLst>
              <a:ext uri="{FF2B5EF4-FFF2-40B4-BE49-F238E27FC236}">
                <a16:creationId xmlns:a16="http://schemas.microsoft.com/office/drawing/2014/main" id="{44BBC323-F457-5F7B-81B4-A828514A0FCF}"/>
              </a:ext>
            </a:extLst>
          </p:cNvPr>
          <p:cNvSpPr/>
          <p:nvPr/>
        </p:nvSpPr>
        <p:spPr>
          <a:xfrm rot="10800000" flipH="1" flipV="1">
            <a:off x="696686" y="2414452"/>
            <a:ext cx="1153886" cy="560092"/>
          </a:xfrm>
          <a:prstGeom prst="parallelogram">
            <a:avLst>
              <a:gd name="adj" fmla="val 2657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17" name="Paralelogramo 16">
            <a:extLst>
              <a:ext uri="{FF2B5EF4-FFF2-40B4-BE49-F238E27FC236}">
                <a16:creationId xmlns:a16="http://schemas.microsoft.com/office/drawing/2014/main" id="{24BB934A-5AAF-EA27-2EFC-D79C6A49E51C}"/>
              </a:ext>
            </a:extLst>
          </p:cNvPr>
          <p:cNvSpPr/>
          <p:nvPr/>
        </p:nvSpPr>
        <p:spPr>
          <a:xfrm rot="10800000" flipH="1" flipV="1">
            <a:off x="2029404" y="4264917"/>
            <a:ext cx="2270456" cy="544946"/>
          </a:xfrm>
          <a:prstGeom prst="parallelogram">
            <a:avLst>
              <a:gd name="adj" fmla="val 2657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dirty="0">
                <a:solidFill>
                  <a:schemeClr val="bg1"/>
                </a:solidFill>
              </a:rPr>
              <a:t>R$ 57 K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B3B2C50-5E47-F622-4759-826E88031160}"/>
              </a:ext>
            </a:extLst>
          </p:cNvPr>
          <p:cNvSpPr txBox="1"/>
          <p:nvPr/>
        </p:nvSpPr>
        <p:spPr>
          <a:xfrm>
            <a:off x="852002" y="5126736"/>
            <a:ext cx="31268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Lorem ipsum dolor sit amet, consectetuer adipiscing elit. Maecenas porttitor congue massa.</a:t>
            </a:r>
          </a:p>
        </p:txBody>
      </p:sp>
      <p:sp>
        <p:nvSpPr>
          <p:cNvPr id="20" name="Paralelogramo 19">
            <a:extLst>
              <a:ext uri="{FF2B5EF4-FFF2-40B4-BE49-F238E27FC236}">
                <a16:creationId xmlns:a16="http://schemas.microsoft.com/office/drawing/2014/main" id="{EAB0F347-A0DB-E6DB-CCAE-2CB3A21281CC}"/>
              </a:ext>
            </a:extLst>
          </p:cNvPr>
          <p:cNvSpPr/>
          <p:nvPr/>
        </p:nvSpPr>
        <p:spPr>
          <a:xfrm rot="10800000" flipH="1" flipV="1">
            <a:off x="4377257" y="2414452"/>
            <a:ext cx="1153886" cy="560092"/>
          </a:xfrm>
          <a:prstGeom prst="parallelogram">
            <a:avLst>
              <a:gd name="adj" fmla="val 2657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21" name="Paralelogramo 20">
            <a:extLst>
              <a:ext uri="{FF2B5EF4-FFF2-40B4-BE49-F238E27FC236}">
                <a16:creationId xmlns:a16="http://schemas.microsoft.com/office/drawing/2014/main" id="{A14D04E2-0302-64AA-126F-6E4D149F6747}"/>
              </a:ext>
            </a:extLst>
          </p:cNvPr>
          <p:cNvSpPr/>
          <p:nvPr/>
        </p:nvSpPr>
        <p:spPr>
          <a:xfrm rot="10800000" flipH="1" flipV="1">
            <a:off x="5709975" y="4264917"/>
            <a:ext cx="2270456" cy="544946"/>
          </a:xfrm>
          <a:prstGeom prst="parallelogram">
            <a:avLst>
              <a:gd name="adj" fmla="val 2657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dirty="0">
                <a:solidFill>
                  <a:schemeClr val="bg1"/>
                </a:solidFill>
              </a:rPr>
              <a:t>R$ 22 K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9CE5F42-52A1-3856-D4C4-067B41EF2D21}"/>
              </a:ext>
            </a:extLst>
          </p:cNvPr>
          <p:cNvSpPr txBox="1"/>
          <p:nvPr/>
        </p:nvSpPr>
        <p:spPr>
          <a:xfrm>
            <a:off x="4532573" y="5126736"/>
            <a:ext cx="31268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Lorem ipsum dolor sit amet, consectetuer adipiscing elit. Maecenas porttitor congue massa.</a:t>
            </a:r>
          </a:p>
        </p:txBody>
      </p:sp>
      <p:sp>
        <p:nvSpPr>
          <p:cNvPr id="24" name="Paralelogramo 23">
            <a:extLst>
              <a:ext uri="{FF2B5EF4-FFF2-40B4-BE49-F238E27FC236}">
                <a16:creationId xmlns:a16="http://schemas.microsoft.com/office/drawing/2014/main" id="{1468E756-D1FC-BA9F-5BEC-5304F0FAE703}"/>
              </a:ext>
            </a:extLst>
          </p:cNvPr>
          <p:cNvSpPr/>
          <p:nvPr/>
        </p:nvSpPr>
        <p:spPr>
          <a:xfrm rot="10800000" flipH="1" flipV="1">
            <a:off x="8071628" y="2414452"/>
            <a:ext cx="1153886" cy="560092"/>
          </a:xfrm>
          <a:prstGeom prst="parallelogram">
            <a:avLst>
              <a:gd name="adj" fmla="val 2657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sp>
        <p:nvSpPr>
          <p:cNvPr id="25" name="Paralelogramo 24">
            <a:extLst>
              <a:ext uri="{FF2B5EF4-FFF2-40B4-BE49-F238E27FC236}">
                <a16:creationId xmlns:a16="http://schemas.microsoft.com/office/drawing/2014/main" id="{74C56232-F301-C98C-7D99-DB52541F54FB}"/>
              </a:ext>
            </a:extLst>
          </p:cNvPr>
          <p:cNvSpPr/>
          <p:nvPr/>
        </p:nvSpPr>
        <p:spPr>
          <a:xfrm rot="10800000" flipH="1" flipV="1">
            <a:off x="9404346" y="4264917"/>
            <a:ext cx="2270456" cy="544946"/>
          </a:xfrm>
          <a:prstGeom prst="parallelogram">
            <a:avLst>
              <a:gd name="adj" fmla="val 2657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dirty="0">
                <a:solidFill>
                  <a:schemeClr val="bg1"/>
                </a:solidFill>
              </a:rPr>
              <a:t>R$ 65 K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57818DB-F9A6-2A51-D317-2ECD6D82842C}"/>
              </a:ext>
            </a:extLst>
          </p:cNvPr>
          <p:cNvSpPr txBox="1"/>
          <p:nvPr/>
        </p:nvSpPr>
        <p:spPr>
          <a:xfrm>
            <a:off x="8226944" y="5126736"/>
            <a:ext cx="31268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Lorem ipsum dolor sit amet, consectetuer adipiscing elit. Maecenas porttitor congue massa.</a:t>
            </a:r>
          </a:p>
        </p:txBody>
      </p: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F563FD4E-1996-3283-1AF4-6AEB252C7419}"/>
              </a:ext>
            </a:extLst>
          </p:cNvPr>
          <p:cNvCxnSpPr>
            <a:cxnSpLocks/>
            <a:endCxn id="29" idx="3"/>
          </p:cNvCxnSpPr>
          <p:nvPr/>
        </p:nvCxnSpPr>
        <p:spPr>
          <a:xfrm flipH="1">
            <a:off x="11655223" y="238020"/>
            <a:ext cx="53677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C31B1139-EB59-22D0-995F-D35684D000D2}"/>
              </a:ext>
            </a:extLst>
          </p:cNvPr>
          <p:cNvSpPr txBox="1"/>
          <p:nvPr/>
        </p:nvSpPr>
        <p:spPr>
          <a:xfrm>
            <a:off x="11262167" y="5335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3C13F36-B4DB-4C69-B741-3D36E45F42A4}" type="slidenum">
              <a:rPr lang="pt-BR" smtClean="0">
                <a:solidFill>
                  <a:schemeClr val="bg2">
                    <a:lumMod val="90000"/>
                  </a:schemeClr>
                </a:solidFill>
                <a:latin typeface="Bahnschrift Light" panose="020B0502040204020203" pitchFamily="34" charset="0"/>
              </a:rPr>
              <a:t>15</a:t>
            </a:fld>
            <a:endParaRPr lang="pt-BR" dirty="0">
              <a:solidFill>
                <a:schemeClr val="bg2">
                  <a:lumMod val="90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39" name="Espaço Reservado para Rodapé 38">
            <a:extLst>
              <a:ext uri="{FF2B5EF4-FFF2-40B4-BE49-F238E27FC236}">
                <a16:creationId xmlns:a16="http://schemas.microsoft.com/office/drawing/2014/main" id="{06D30354-DF11-27EA-55AB-C7C5C41CB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Nome da Empresa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65012945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8" grpId="0"/>
      <p:bldP spid="20" grpId="0" animBg="1"/>
      <p:bldP spid="21" grpId="0" animBg="1"/>
      <p:bldP spid="22" grpId="0"/>
      <p:bldP spid="24" grpId="0" animBg="1"/>
      <p:bldP spid="25" grpId="0" animBg="1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F7E9BA-7F56-379C-D5BC-6FFA5DBC2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/>
              <a:t>ENTRE EM</a:t>
            </a:r>
            <a:br>
              <a:rPr lang="pt-BR" dirty="0"/>
            </a:br>
            <a:r>
              <a:rPr lang="pt-BR" dirty="0">
                <a:solidFill>
                  <a:schemeClr val="accent5"/>
                </a:solidFill>
              </a:rPr>
              <a:t>CONTATO</a:t>
            </a:r>
          </a:p>
        </p:txBody>
      </p:sp>
      <p:sp>
        <p:nvSpPr>
          <p:cNvPr id="19" name="Espaço Reservado para Rodapé 18">
            <a:extLst>
              <a:ext uri="{FF2B5EF4-FFF2-40B4-BE49-F238E27FC236}">
                <a16:creationId xmlns:a16="http://schemas.microsoft.com/office/drawing/2014/main" id="{D4C92DFD-E8DF-E5C7-200A-082576A3A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Nome da Empresa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39DE75B-6808-FEE8-38C6-A2898A6A1A1D}"/>
              </a:ext>
            </a:extLst>
          </p:cNvPr>
          <p:cNvSpPr/>
          <p:nvPr/>
        </p:nvSpPr>
        <p:spPr>
          <a:xfrm>
            <a:off x="838200" y="1486853"/>
            <a:ext cx="1066800" cy="1320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Pessoas sentadas ao redor de mesa com computador&#10;&#10;Descrição gerada automaticamente">
            <a:extLst>
              <a:ext uri="{FF2B5EF4-FFF2-40B4-BE49-F238E27FC236}">
                <a16:creationId xmlns:a16="http://schemas.microsoft.com/office/drawing/2014/main" id="{E536B8FB-010D-B9E3-C172-BBA3962EE8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19980" y="0"/>
            <a:ext cx="10287000" cy="6858000"/>
          </a:xfrm>
          <a:prstGeom prst="parallelogram">
            <a:avLst/>
          </a:prstGeom>
        </p:spPr>
      </p:pic>
      <p:sp>
        <p:nvSpPr>
          <p:cNvPr id="6" name="Paralelogramo 5">
            <a:extLst>
              <a:ext uri="{FF2B5EF4-FFF2-40B4-BE49-F238E27FC236}">
                <a16:creationId xmlns:a16="http://schemas.microsoft.com/office/drawing/2014/main" id="{0808437C-D33E-B649-47D4-2AB63D038E20}"/>
              </a:ext>
            </a:extLst>
          </p:cNvPr>
          <p:cNvSpPr/>
          <p:nvPr/>
        </p:nvSpPr>
        <p:spPr>
          <a:xfrm flipH="1">
            <a:off x="11036296" y="-4684"/>
            <a:ext cx="3762869" cy="4785027"/>
          </a:xfrm>
          <a:prstGeom prst="parallelogram">
            <a:avLst>
              <a:gd name="adj" fmla="val 32173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Paralelogramo 6">
            <a:extLst>
              <a:ext uri="{FF2B5EF4-FFF2-40B4-BE49-F238E27FC236}">
                <a16:creationId xmlns:a16="http://schemas.microsoft.com/office/drawing/2014/main" id="{876C7249-AA61-B484-1FA8-A8F76C31FD00}"/>
              </a:ext>
            </a:extLst>
          </p:cNvPr>
          <p:cNvSpPr/>
          <p:nvPr/>
        </p:nvSpPr>
        <p:spPr>
          <a:xfrm flipH="1">
            <a:off x="4605245" y="2866006"/>
            <a:ext cx="2233913" cy="3996677"/>
          </a:xfrm>
          <a:prstGeom prst="parallelogram">
            <a:avLst>
              <a:gd name="adj" fmla="val 4513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49E052D-77DE-74CF-51B9-554FCF695B58}"/>
              </a:ext>
            </a:extLst>
          </p:cNvPr>
          <p:cNvSpPr txBox="1"/>
          <p:nvPr/>
        </p:nvSpPr>
        <p:spPr>
          <a:xfrm>
            <a:off x="838200" y="2019576"/>
            <a:ext cx="3561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BR" dirty="0"/>
              <a:t>Lorem ipsum dolor sit amet, consectetuer adipiscing elit. Maecenas porttitor congue massa.</a:t>
            </a:r>
          </a:p>
        </p:txBody>
      </p:sp>
      <p:graphicFrame>
        <p:nvGraphicFramePr>
          <p:cNvPr id="4" name="Tabela 8">
            <a:extLst>
              <a:ext uri="{FF2B5EF4-FFF2-40B4-BE49-F238E27FC236}">
                <a16:creationId xmlns:a16="http://schemas.microsoft.com/office/drawing/2014/main" id="{EA7E9490-355A-EFA4-5A8F-F6B100E33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869854"/>
              </p:ext>
            </p:extLst>
          </p:nvPr>
        </p:nvGraphicFramePr>
        <p:xfrm>
          <a:off x="752794" y="4136686"/>
          <a:ext cx="3844636" cy="15322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2854">
                  <a:extLst>
                    <a:ext uri="{9D8B030D-6E8A-4147-A177-3AD203B41FA5}">
                      <a16:colId xmlns:a16="http://schemas.microsoft.com/office/drawing/2014/main" val="459236701"/>
                    </a:ext>
                  </a:extLst>
                </a:gridCol>
                <a:gridCol w="2981782">
                  <a:extLst>
                    <a:ext uri="{9D8B030D-6E8A-4147-A177-3AD203B41FA5}">
                      <a16:colId xmlns:a16="http://schemas.microsoft.com/office/drawing/2014/main" val="645955245"/>
                    </a:ext>
                  </a:extLst>
                </a:gridCol>
              </a:tblGrid>
              <a:tr h="510753">
                <a:tc>
                  <a:txBody>
                    <a:bodyPr/>
                    <a:lstStyle/>
                    <a:p>
                      <a:pPr algn="r"/>
                      <a:r>
                        <a:rPr lang="pt-BR" dirty="0">
                          <a:solidFill>
                            <a:schemeClr val="accent5"/>
                          </a:solidFill>
                        </a:rPr>
                        <a:t>e-mail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contato@email.com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4573095"/>
                  </a:ext>
                </a:extLst>
              </a:tr>
              <a:tr h="510753">
                <a:tc>
                  <a:txBody>
                    <a:bodyPr/>
                    <a:lstStyle/>
                    <a:p>
                      <a:pPr algn="r"/>
                      <a:r>
                        <a:rPr lang="pt-BR" dirty="0">
                          <a:solidFill>
                            <a:schemeClr val="accent5"/>
                          </a:solidFill>
                        </a:rPr>
                        <a:t>fone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+55 21 99999-9999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8772160"/>
                  </a:ext>
                </a:extLst>
              </a:tr>
              <a:tr h="510753">
                <a:tc>
                  <a:txBody>
                    <a:bodyPr/>
                    <a:lstStyle/>
                    <a:p>
                      <a:pPr algn="r"/>
                      <a:r>
                        <a:rPr lang="pt-BR" dirty="0">
                          <a:solidFill>
                            <a:schemeClr val="accent5"/>
                          </a:solidFill>
                        </a:rPr>
                        <a:t>web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seusite.com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0845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0818686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aixaDeTexto 40">
            <a:extLst>
              <a:ext uri="{FF2B5EF4-FFF2-40B4-BE49-F238E27FC236}">
                <a16:creationId xmlns:a16="http://schemas.microsoft.com/office/drawing/2014/main" id="{E94FABC1-DC1C-5A7A-C382-EA59C63721AB}"/>
              </a:ext>
            </a:extLst>
          </p:cNvPr>
          <p:cNvSpPr txBox="1"/>
          <p:nvPr/>
        </p:nvSpPr>
        <p:spPr>
          <a:xfrm>
            <a:off x="1275636" y="591876"/>
            <a:ext cx="30571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+mj-lt"/>
              </a:rPr>
              <a:t>Recursos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6F359AF4-3931-2D63-C825-E54DD34D3BBE}"/>
              </a:ext>
            </a:extLst>
          </p:cNvPr>
          <p:cNvSpPr txBox="1"/>
          <p:nvPr/>
        </p:nvSpPr>
        <p:spPr>
          <a:xfrm>
            <a:off x="1275637" y="1361317"/>
            <a:ext cx="417224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+mj-lt"/>
              </a:rPr>
              <a:t>FOTO</a:t>
            </a:r>
          </a:p>
          <a:p>
            <a:endParaRPr lang="pt-BR" sz="2000" dirty="0"/>
          </a:p>
          <a:p>
            <a:r>
              <a:rPr lang="pt-BR" sz="2000" dirty="0"/>
              <a:t>Foto em </a:t>
            </a:r>
            <a:r>
              <a:rPr lang="pt-BR" sz="2000" dirty="0" err="1"/>
              <a:t>Unsplash</a:t>
            </a:r>
            <a:r>
              <a:rPr lang="pt-BR" sz="2000" dirty="0"/>
              <a:t> por: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Alex </a:t>
            </a:r>
            <a:r>
              <a:rPr lang="pt-BR" sz="2000" dirty="0" err="1"/>
              <a:t>Kotliarskyi</a:t>
            </a: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Annie </a:t>
            </a:r>
            <a:r>
              <a:rPr lang="pt-BR" sz="2000" dirty="0" err="1"/>
              <a:t>Spratt</a:t>
            </a: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err="1"/>
              <a:t>Campaign</a:t>
            </a:r>
            <a:r>
              <a:rPr lang="pt-BR" sz="2000" dirty="0"/>
              <a:t> </a:t>
            </a:r>
            <a:r>
              <a:rPr lang="pt-BR" sz="2000" dirty="0" err="1"/>
              <a:t>Creators</a:t>
            </a: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Dylan </a:t>
            </a:r>
            <a:r>
              <a:rPr lang="pt-BR" sz="2000" dirty="0" err="1"/>
              <a:t>Calluy</a:t>
            </a: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Jason Goodman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err="1"/>
              <a:t>Lycs</a:t>
            </a:r>
            <a:r>
              <a:rPr lang="pt-BR" sz="2000" dirty="0"/>
              <a:t> </a:t>
            </a:r>
            <a:r>
              <a:rPr lang="pt-BR" sz="2000" dirty="0" err="1"/>
              <a:t>Architecture</a:t>
            </a: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Maarten Van Den </a:t>
            </a:r>
            <a:r>
              <a:rPr lang="pt-BR" sz="2000" dirty="0" err="1"/>
              <a:t>Heuvel</a:t>
            </a: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Markus </a:t>
            </a:r>
            <a:r>
              <a:rPr lang="pt-BR" sz="2000" dirty="0" err="1"/>
              <a:t>Spiske</a:t>
            </a: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Michal </a:t>
            </a:r>
            <a:r>
              <a:rPr lang="pt-BR" sz="2000" dirty="0" err="1"/>
              <a:t>Parzuchowski</a:t>
            </a: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Nick Chong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err="1"/>
              <a:t>Olena</a:t>
            </a:r>
            <a:r>
              <a:rPr lang="pt-BR" sz="2000" dirty="0"/>
              <a:t> </a:t>
            </a:r>
            <a:r>
              <a:rPr lang="pt-BR" sz="2000" dirty="0" err="1"/>
              <a:t>Sergienko</a:t>
            </a: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Sigmund B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4303A3AD-2587-6A0D-90BD-D7139517F789}"/>
              </a:ext>
            </a:extLst>
          </p:cNvPr>
          <p:cNvSpPr txBox="1"/>
          <p:nvPr/>
        </p:nvSpPr>
        <p:spPr>
          <a:xfrm>
            <a:off x="5667090" y="644691"/>
            <a:ext cx="57375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+mj-lt"/>
              </a:rPr>
              <a:t>FONTES</a:t>
            </a:r>
            <a:endParaRPr lang="pt-BR" sz="2000" dirty="0"/>
          </a:p>
          <a:p>
            <a:endParaRPr lang="pt-BR" sz="2000" b="1" dirty="0"/>
          </a:p>
          <a:p>
            <a:r>
              <a:rPr lang="pt-BR" sz="2000" b="1" dirty="0" err="1"/>
              <a:t>Raleway</a:t>
            </a:r>
            <a:r>
              <a:rPr lang="pt-BR" sz="2000" b="1" dirty="0"/>
              <a:t> Black </a:t>
            </a:r>
          </a:p>
          <a:p>
            <a:r>
              <a:rPr lang="pt-BR" sz="2000" dirty="0"/>
              <a:t>(https://fonts.google.com/</a:t>
            </a:r>
            <a:r>
              <a:rPr lang="pt-BR" sz="2000" dirty="0" err="1"/>
              <a:t>specimen</a:t>
            </a:r>
            <a:r>
              <a:rPr lang="pt-BR" sz="2000" dirty="0"/>
              <a:t>/</a:t>
            </a:r>
            <a:r>
              <a:rPr lang="pt-BR" sz="2000" dirty="0" err="1"/>
              <a:t>Raleway</a:t>
            </a:r>
            <a:r>
              <a:rPr lang="pt-BR" sz="2000" dirty="0"/>
              <a:t>)</a:t>
            </a:r>
          </a:p>
          <a:p>
            <a:endParaRPr lang="pt-BR" sz="2000" dirty="0"/>
          </a:p>
          <a:p>
            <a:r>
              <a:rPr lang="pt-BR" sz="2000" b="1" dirty="0" err="1"/>
              <a:t>Bahnschrift</a:t>
            </a:r>
            <a:endParaRPr lang="pt-BR" sz="2000" b="1" dirty="0"/>
          </a:p>
          <a:p>
            <a:r>
              <a:rPr lang="pt-BR" sz="2000" dirty="0"/>
              <a:t>(https://www.dafontfree.io/</a:t>
            </a:r>
            <a:r>
              <a:rPr lang="pt-BR" sz="2000" dirty="0" err="1"/>
              <a:t>bahnschrift-font</a:t>
            </a:r>
            <a:r>
              <a:rPr lang="pt-BR" sz="2000" dirty="0"/>
              <a:t>/)</a:t>
            </a:r>
          </a:p>
          <a:p>
            <a:endParaRPr lang="pt-BR" sz="2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leway ExtraBold"/>
                <a:ea typeface="+mn-ea"/>
                <a:cs typeface="+mn-cs"/>
              </a:rPr>
              <a:t>CORES</a:t>
            </a:r>
          </a:p>
          <a:p>
            <a:endParaRPr lang="pt-BR" sz="2000" dirty="0"/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35562898-4F3D-7C2E-9FB6-DA975526C5B2}"/>
              </a:ext>
            </a:extLst>
          </p:cNvPr>
          <p:cNvGrpSpPr/>
          <p:nvPr/>
        </p:nvGrpSpPr>
        <p:grpSpPr>
          <a:xfrm>
            <a:off x="5658027" y="3983436"/>
            <a:ext cx="3346378" cy="955245"/>
            <a:chOff x="6134450" y="4760549"/>
            <a:chExt cx="3730411" cy="1064870"/>
          </a:xfrm>
        </p:grpSpPr>
        <p:sp>
          <p:nvSpPr>
            <p:cNvPr id="45" name="Retângulo: Cantos Arredondados 44">
              <a:extLst>
                <a:ext uri="{FF2B5EF4-FFF2-40B4-BE49-F238E27FC236}">
                  <a16:creationId xmlns:a16="http://schemas.microsoft.com/office/drawing/2014/main" id="{AE44BFA7-C375-3E98-FA05-4544A95C7B65}"/>
                </a:ext>
              </a:extLst>
            </p:cNvPr>
            <p:cNvSpPr/>
            <p:nvPr/>
          </p:nvSpPr>
          <p:spPr>
            <a:xfrm>
              <a:off x="6134450" y="4760549"/>
              <a:ext cx="1064870" cy="1064870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 dirty="0"/>
            </a:p>
          </p:txBody>
        </p:sp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44822FEE-4B63-6CF0-93B3-D1DD23CD10C2}"/>
                </a:ext>
              </a:extLst>
            </p:cNvPr>
            <p:cNvSpPr/>
            <p:nvPr/>
          </p:nvSpPr>
          <p:spPr>
            <a:xfrm>
              <a:off x="7490752" y="4760549"/>
              <a:ext cx="1064870" cy="106487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 dirty="0"/>
            </a:p>
          </p:txBody>
        </p:sp>
        <p:sp>
          <p:nvSpPr>
            <p:cNvPr id="47" name="Retângulo: Cantos Arredondados 46">
              <a:extLst>
                <a:ext uri="{FF2B5EF4-FFF2-40B4-BE49-F238E27FC236}">
                  <a16:creationId xmlns:a16="http://schemas.microsoft.com/office/drawing/2014/main" id="{FF2FDFD1-CD9F-79CF-21A4-803E87CAE0A2}"/>
                </a:ext>
              </a:extLst>
            </p:cNvPr>
            <p:cNvSpPr/>
            <p:nvPr/>
          </p:nvSpPr>
          <p:spPr>
            <a:xfrm>
              <a:off x="8799991" y="4760549"/>
              <a:ext cx="1064870" cy="1064870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 dirty="0"/>
            </a:p>
          </p:txBody>
        </p: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1F3C7AE9-A84F-C6F2-46A8-A5B6753B3C5D}"/>
                </a:ext>
              </a:extLst>
            </p:cNvPr>
            <p:cNvSpPr txBox="1"/>
            <p:nvPr/>
          </p:nvSpPr>
          <p:spPr>
            <a:xfrm>
              <a:off x="6146465" y="5139095"/>
              <a:ext cx="1052854" cy="308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#e64823</a:t>
              </a:r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594CA38B-8F2C-DCEA-8EC0-1BA7737C2BE7}"/>
                </a:ext>
              </a:extLst>
            </p:cNvPr>
            <p:cNvSpPr txBox="1"/>
            <p:nvPr/>
          </p:nvSpPr>
          <p:spPr>
            <a:xfrm>
              <a:off x="7598230" y="5139095"/>
              <a:ext cx="904414" cy="308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#ffca08</a:t>
              </a:r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D24DF9A2-2661-03DF-8213-2190BD9C3CAB}"/>
                </a:ext>
              </a:extLst>
            </p:cNvPr>
            <p:cNvSpPr txBox="1"/>
            <p:nvPr/>
          </p:nvSpPr>
          <p:spPr>
            <a:xfrm>
              <a:off x="8907469" y="5139095"/>
              <a:ext cx="902811" cy="308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#e5dedb</a:t>
              </a:r>
            </a:p>
          </p:txBody>
        </p:sp>
      </p:grpSp>
      <p:sp>
        <p:nvSpPr>
          <p:cNvPr id="2" name="Paralelogramo 1">
            <a:extLst>
              <a:ext uri="{FF2B5EF4-FFF2-40B4-BE49-F238E27FC236}">
                <a16:creationId xmlns:a16="http://schemas.microsoft.com/office/drawing/2014/main" id="{441D905C-177D-9F05-713F-12E4F9B9C891}"/>
              </a:ext>
            </a:extLst>
          </p:cNvPr>
          <p:cNvSpPr/>
          <p:nvPr/>
        </p:nvSpPr>
        <p:spPr>
          <a:xfrm flipH="1">
            <a:off x="-971638" y="-1"/>
            <a:ext cx="1653861" cy="2103121"/>
          </a:xfrm>
          <a:prstGeom prst="parallelogram">
            <a:avLst>
              <a:gd name="adj" fmla="val 32173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Paralelogramo 2">
            <a:extLst>
              <a:ext uri="{FF2B5EF4-FFF2-40B4-BE49-F238E27FC236}">
                <a16:creationId xmlns:a16="http://schemas.microsoft.com/office/drawing/2014/main" id="{27DD23EA-C515-BA86-4EB9-424AD77613A2}"/>
              </a:ext>
            </a:extLst>
          </p:cNvPr>
          <p:cNvSpPr/>
          <p:nvPr/>
        </p:nvSpPr>
        <p:spPr>
          <a:xfrm flipH="1">
            <a:off x="10758504" y="3958543"/>
            <a:ext cx="2283770" cy="2904140"/>
          </a:xfrm>
          <a:prstGeom prst="parallelogram">
            <a:avLst>
              <a:gd name="adj" fmla="val 32173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8435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m 42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7970908C-2016-F6B4-11D2-009A3EF4A0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3575" cy="68580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202715EF-75F6-2916-F97B-F24B86421A6B}"/>
              </a:ext>
            </a:extLst>
          </p:cNvPr>
          <p:cNvSpPr/>
          <p:nvPr/>
        </p:nvSpPr>
        <p:spPr>
          <a:xfrm>
            <a:off x="-1" y="0"/>
            <a:ext cx="12203575" cy="6858000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AA5844E8-D11E-CCB0-0870-B51AF9772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7360" y="2854960"/>
            <a:ext cx="6177280" cy="975042"/>
          </a:xfrm>
        </p:spPr>
        <p:txBody>
          <a:bodyPr>
            <a:normAutofit/>
          </a:bodyPr>
          <a:lstStyle/>
          <a:p>
            <a:r>
              <a:rPr lang="pt-BR" sz="4800" dirty="0"/>
              <a:t>PITCH DE VENDAS</a:t>
            </a:r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E1F6A0BD-7DB9-4E73-DDE7-F4A7B914B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07360" y="3830002"/>
            <a:ext cx="6177280" cy="802958"/>
          </a:xfrm>
        </p:spPr>
        <p:txBody>
          <a:bodyPr/>
          <a:lstStyle/>
          <a:p>
            <a:r>
              <a:rPr lang="pt-BR" dirty="0">
                <a:solidFill>
                  <a:schemeClr val="accent6"/>
                </a:solidFill>
              </a:rPr>
              <a:t>Modelo de Apresentação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E07B39A-0933-3713-036F-8A242865CEC2}"/>
              </a:ext>
            </a:extLst>
          </p:cNvPr>
          <p:cNvSpPr txBox="1"/>
          <p:nvPr/>
        </p:nvSpPr>
        <p:spPr>
          <a:xfrm>
            <a:off x="1290320" y="690642"/>
            <a:ext cx="236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+mj-lt"/>
              </a:rPr>
              <a:t>NOME DA EMPRESA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BF99425-A6CF-93D8-791D-1DD694C63528}"/>
              </a:ext>
            </a:extLst>
          </p:cNvPr>
          <p:cNvSpPr txBox="1"/>
          <p:nvPr/>
        </p:nvSpPr>
        <p:spPr>
          <a:xfrm>
            <a:off x="1290320" y="894358"/>
            <a:ext cx="1497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Seu Slogan Aqui</a:t>
            </a:r>
          </a:p>
        </p:txBody>
      </p:sp>
      <p:grpSp>
        <p:nvGrpSpPr>
          <p:cNvPr id="22" name="Gráfico 20">
            <a:extLst>
              <a:ext uri="{FF2B5EF4-FFF2-40B4-BE49-F238E27FC236}">
                <a16:creationId xmlns:a16="http://schemas.microsoft.com/office/drawing/2014/main" id="{DA80FAC4-2B73-4B3C-47AC-A92684911644}"/>
              </a:ext>
            </a:extLst>
          </p:cNvPr>
          <p:cNvGrpSpPr/>
          <p:nvPr/>
        </p:nvGrpSpPr>
        <p:grpSpPr>
          <a:xfrm>
            <a:off x="569913" y="622241"/>
            <a:ext cx="672148" cy="672148"/>
            <a:chOff x="5738812" y="1813719"/>
            <a:chExt cx="1019175" cy="1019175"/>
          </a:xfrm>
          <a:solidFill>
            <a:schemeClr val="accent5"/>
          </a:solidFill>
        </p:grpSpPr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55E8AA0E-8AA6-1116-8E8B-2A6733F91D05}"/>
                </a:ext>
              </a:extLst>
            </p:cNvPr>
            <p:cNvSpPr/>
            <p:nvPr/>
          </p:nvSpPr>
          <p:spPr>
            <a:xfrm>
              <a:off x="5738812" y="1813719"/>
              <a:ext cx="1019175" cy="1019175"/>
            </a:xfrm>
            <a:custGeom>
              <a:avLst/>
              <a:gdLst>
                <a:gd name="connsiteX0" fmla="*/ 509588 w 1019175"/>
                <a:gd name="connsiteY0" fmla="*/ 0 h 1019175"/>
                <a:gd name="connsiteX1" fmla="*/ 0 w 1019175"/>
                <a:gd name="connsiteY1" fmla="*/ 509588 h 1019175"/>
                <a:gd name="connsiteX2" fmla="*/ 509588 w 1019175"/>
                <a:gd name="connsiteY2" fmla="*/ 1019175 h 1019175"/>
                <a:gd name="connsiteX3" fmla="*/ 1019175 w 1019175"/>
                <a:gd name="connsiteY3" fmla="*/ 509588 h 1019175"/>
                <a:gd name="connsiteX4" fmla="*/ 509588 w 1019175"/>
                <a:gd name="connsiteY4" fmla="*/ 0 h 1019175"/>
                <a:gd name="connsiteX5" fmla="*/ 509588 w 1019175"/>
                <a:gd name="connsiteY5" fmla="*/ 961073 h 1019175"/>
                <a:gd name="connsiteX6" fmla="*/ 58103 w 1019175"/>
                <a:gd name="connsiteY6" fmla="*/ 509588 h 1019175"/>
                <a:gd name="connsiteX7" fmla="*/ 509588 w 1019175"/>
                <a:gd name="connsiteY7" fmla="*/ 58103 h 1019175"/>
                <a:gd name="connsiteX8" fmla="*/ 961073 w 1019175"/>
                <a:gd name="connsiteY8" fmla="*/ 509588 h 1019175"/>
                <a:gd name="connsiteX9" fmla="*/ 509588 w 1019175"/>
                <a:gd name="connsiteY9" fmla="*/ 961073 h 101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9175" h="1019175">
                  <a:moveTo>
                    <a:pt x="509588" y="0"/>
                  </a:moveTo>
                  <a:cubicBezTo>
                    <a:pt x="227648" y="0"/>
                    <a:pt x="0" y="227648"/>
                    <a:pt x="0" y="509588"/>
                  </a:cubicBezTo>
                  <a:cubicBezTo>
                    <a:pt x="0" y="791528"/>
                    <a:pt x="227648" y="1019175"/>
                    <a:pt x="509588" y="1019175"/>
                  </a:cubicBezTo>
                  <a:cubicBezTo>
                    <a:pt x="790575" y="1019175"/>
                    <a:pt x="1019175" y="790575"/>
                    <a:pt x="1019175" y="509588"/>
                  </a:cubicBezTo>
                  <a:cubicBezTo>
                    <a:pt x="1019175" y="228600"/>
                    <a:pt x="790575" y="0"/>
                    <a:pt x="509588" y="0"/>
                  </a:cubicBezTo>
                  <a:close/>
                  <a:moveTo>
                    <a:pt x="509588" y="961073"/>
                  </a:moveTo>
                  <a:cubicBezTo>
                    <a:pt x="260033" y="961073"/>
                    <a:pt x="58103" y="759143"/>
                    <a:pt x="58103" y="509588"/>
                  </a:cubicBezTo>
                  <a:cubicBezTo>
                    <a:pt x="58103" y="260033"/>
                    <a:pt x="260033" y="58103"/>
                    <a:pt x="509588" y="58103"/>
                  </a:cubicBezTo>
                  <a:cubicBezTo>
                    <a:pt x="759143" y="58103"/>
                    <a:pt x="961073" y="260033"/>
                    <a:pt x="961073" y="509588"/>
                  </a:cubicBezTo>
                  <a:cubicBezTo>
                    <a:pt x="961073" y="759143"/>
                    <a:pt x="759143" y="961073"/>
                    <a:pt x="509588" y="96107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A73EFF3A-D73E-BC22-61AD-63678C1C13DD}"/>
                </a:ext>
              </a:extLst>
            </p:cNvPr>
            <p:cNvSpPr/>
            <p:nvPr/>
          </p:nvSpPr>
          <p:spPr>
            <a:xfrm>
              <a:off x="6478904" y="2278538"/>
              <a:ext cx="78105" cy="89535"/>
            </a:xfrm>
            <a:custGeom>
              <a:avLst/>
              <a:gdLst>
                <a:gd name="connsiteX0" fmla="*/ 39053 w 78105"/>
                <a:gd name="connsiteY0" fmla="*/ 0 h 89535"/>
                <a:gd name="connsiteX1" fmla="*/ 0 w 78105"/>
                <a:gd name="connsiteY1" fmla="*/ 44768 h 89535"/>
                <a:gd name="connsiteX2" fmla="*/ 39053 w 78105"/>
                <a:gd name="connsiteY2" fmla="*/ 89535 h 89535"/>
                <a:gd name="connsiteX3" fmla="*/ 78105 w 78105"/>
                <a:gd name="connsiteY3" fmla="*/ 44768 h 89535"/>
                <a:gd name="connsiteX4" fmla="*/ 39053 w 78105"/>
                <a:gd name="connsiteY4" fmla="*/ 0 h 89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" h="89535">
                  <a:moveTo>
                    <a:pt x="39053" y="0"/>
                  </a:moveTo>
                  <a:cubicBezTo>
                    <a:pt x="13335" y="0"/>
                    <a:pt x="0" y="17145"/>
                    <a:pt x="0" y="44768"/>
                  </a:cubicBezTo>
                  <a:cubicBezTo>
                    <a:pt x="0" y="71438"/>
                    <a:pt x="13335" y="89535"/>
                    <a:pt x="39053" y="89535"/>
                  </a:cubicBezTo>
                  <a:cubicBezTo>
                    <a:pt x="63818" y="89535"/>
                    <a:pt x="78105" y="71438"/>
                    <a:pt x="78105" y="44768"/>
                  </a:cubicBezTo>
                  <a:cubicBezTo>
                    <a:pt x="78105" y="17145"/>
                    <a:pt x="63818" y="0"/>
                    <a:pt x="3905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D369656C-E70F-FED5-FE5E-F16A39023922}"/>
                </a:ext>
              </a:extLst>
            </p:cNvPr>
            <p:cNvSpPr/>
            <p:nvPr/>
          </p:nvSpPr>
          <p:spPr>
            <a:xfrm>
              <a:off x="6066472" y="2278538"/>
              <a:ext cx="78104" cy="89535"/>
            </a:xfrm>
            <a:custGeom>
              <a:avLst/>
              <a:gdLst>
                <a:gd name="connsiteX0" fmla="*/ 39052 w 78104"/>
                <a:gd name="connsiteY0" fmla="*/ 0 h 89535"/>
                <a:gd name="connsiteX1" fmla="*/ 0 w 78104"/>
                <a:gd name="connsiteY1" fmla="*/ 44768 h 89535"/>
                <a:gd name="connsiteX2" fmla="*/ 39052 w 78104"/>
                <a:gd name="connsiteY2" fmla="*/ 89535 h 89535"/>
                <a:gd name="connsiteX3" fmla="*/ 78105 w 78104"/>
                <a:gd name="connsiteY3" fmla="*/ 44768 h 89535"/>
                <a:gd name="connsiteX4" fmla="*/ 39052 w 78104"/>
                <a:gd name="connsiteY4" fmla="*/ 0 h 89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4" h="89535">
                  <a:moveTo>
                    <a:pt x="39052" y="0"/>
                  </a:moveTo>
                  <a:cubicBezTo>
                    <a:pt x="13335" y="0"/>
                    <a:pt x="0" y="17145"/>
                    <a:pt x="0" y="44768"/>
                  </a:cubicBezTo>
                  <a:cubicBezTo>
                    <a:pt x="0" y="71438"/>
                    <a:pt x="13335" y="89535"/>
                    <a:pt x="39052" y="89535"/>
                  </a:cubicBezTo>
                  <a:cubicBezTo>
                    <a:pt x="63817" y="89535"/>
                    <a:pt x="78105" y="71438"/>
                    <a:pt x="78105" y="44768"/>
                  </a:cubicBezTo>
                  <a:cubicBezTo>
                    <a:pt x="78105" y="17145"/>
                    <a:pt x="63817" y="0"/>
                    <a:pt x="3905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B0A6E222-06A8-F265-A262-900B096D9D30}"/>
                </a:ext>
              </a:extLst>
            </p:cNvPr>
            <p:cNvSpPr/>
            <p:nvPr/>
          </p:nvSpPr>
          <p:spPr>
            <a:xfrm>
              <a:off x="5839777" y="1914684"/>
              <a:ext cx="817245" cy="817245"/>
            </a:xfrm>
            <a:custGeom>
              <a:avLst/>
              <a:gdLst>
                <a:gd name="connsiteX0" fmla="*/ 408623 w 817245"/>
                <a:gd name="connsiteY0" fmla="*/ 0 h 817245"/>
                <a:gd name="connsiteX1" fmla="*/ 0 w 817245"/>
                <a:gd name="connsiteY1" fmla="*/ 408623 h 817245"/>
                <a:gd name="connsiteX2" fmla="*/ 408623 w 817245"/>
                <a:gd name="connsiteY2" fmla="*/ 817245 h 817245"/>
                <a:gd name="connsiteX3" fmla="*/ 817245 w 817245"/>
                <a:gd name="connsiteY3" fmla="*/ 408623 h 817245"/>
                <a:gd name="connsiteX4" fmla="*/ 408623 w 817245"/>
                <a:gd name="connsiteY4" fmla="*/ 0 h 817245"/>
                <a:gd name="connsiteX5" fmla="*/ 160020 w 817245"/>
                <a:gd name="connsiteY5" fmla="*/ 509587 h 817245"/>
                <a:gd name="connsiteX6" fmla="*/ 37147 w 817245"/>
                <a:gd name="connsiteY6" fmla="*/ 509587 h 817245"/>
                <a:gd name="connsiteX7" fmla="*/ 37147 w 817245"/>
                <a:gd name="connsiteY7" fmla="*/ 309562 h 817245"/>
                <a:gd name="connsiteX8" fmla="*/ 99060 w 817245"/>
                <a:gd name="connsiteY8" fmla="*/ 309562 h 817245"/>
                <a:gd name="connsiteX9" fmla="*/ 99060 w 817245"/>
                <a:gd name="connsiteY9" fmla="*/ 461962 h 817245"/>
                <a:gd name="connsiteX10" fmla="*/ 159067 w 817245"/>
                <a:gd name="connsiteY10" fmla="*/ 461962 h 817245"/>
                <a:gd name="connsiteX11" fmla="*/ 159067 w 817245"/>
                <a:gd name="connsiteY11" fmla="*/ 509587 h 817245"/>
                <a:gd name="connsiteX12" fmla="*/ 265748 w 817245"/>
                <a:gd name="connsiteY12" fmla="*/ 511493 h 817245"/>
                <a:gd name="connsiteX13" fmla="*/ 162878 w 817245"/>
                <a:gd name="connsiteY13" fmla="*/ 408623 h 817245"/>
                <a:gd name="connsiteX14" fmla="*/ 265748 w 817245"/>
                <a:gd name="connsiteY14" fmla="*/ 305753 h 817245"/>
                <a:gd name="connsiteX15" fmla="*/ 368618 w 817245"/>
                <a:gd name="connsiteY15" fmla="*/ 408623 h 817245"/>
                <a:gd name="connsiteX16" fmla="*/ 265748 w 817245"/>
                <a:gd name="connsiteY16" fmla="*/ 511493 h 817245"/>
                <a:gd name="connsiteX17" fmla="*/ 569595 w 817245"/>
                <a:gd name="connsiteY17" fmla="*/ 456248 h 817245"/>
                <a:gd name="connsiteX18" fmla="*/ 476250 w 817245"/>
                <a:gd name="connsiteY18" fmla="*/ 510540 h 817245"/>
                <a:gd name="connsiteX19" fmla="*/ 374333 w 817245"/>
                <a:gd name="connsiteY19" fmla="*/ 408623 h 817245"/>
                <a:gd name="connsiteX20" fmla="*/ 475298 w 817245"/>
                <a:gd name="connsiteY20" fmla="*/ 306705 h 817245"/>
                <a:gd name="connsiteX21" fmla="*/ 568643 w 817245"/>
                <a:gd name="connsiteY21" fmla="*/ 377190 h 817245"/>
                <a:gd name="connsiteX22" fmla="*/ 502920 w 817245"/>
                <a:gd name="connsiteY22" fmla="*/ 377190 h 817245"/>
                <a:gd name="connsiteX23" fmla="*/ 476250 w 817245"/>
                <a:gd name="connsiteY23" fmla="*/ 364808 h 817245"/>
                <a:gd name="connsiteX24" fmla="*/ 438150 w 817245"/>
                <a:gd name="connsiteY24" fmla="*/ 408623 h 817245"/>
                <a:gd name="connsiteX25" fmla="*/ 482918 w 817245"/>
                <a:gd name="connsiteY25" fmla="*/ 455295 h 817245"/>
                <a:gd name="connsiteX26" fmla="*/ 518160 w 817245"/>
                <a:gd name="connsiteY26" fmla="*/ 438150 h 817245"/>
                <a:gd name="connsiteX27" fmla="*/ 468630 w 817245"/>
                <a:gd name="connsiteY27" fmla="*/ 438150 h 817245"/>
                <a:gd name="connsiteX28" fmla="*/ 468630 w 817245"/>
                <a:gd name="connsiteY28" fmla="*/ 393383 h 817245"/>
                <a:gd name="connsiteX29" fmla="*/ 570548 w 817245"/>
                <a:gd name="connsiteY29" fmla="*/ 393383 h 817245"/>
                <a:gd name="connsiteX30" fmla="*/ 570548 w 817245"/>
                <a:gd name="connsiteY30" fmla="*/ 456248 h 817245"/>
                <a:gd name="connsiteX31" fmla="*/ 678180 w 817245"/>
                <a:gd name="connsiteY31" fmla="*/ 511493 h 817245"/>
                <a:gd name="connsiteX32" fmla="*/ 575310 w 817245"/>
                <a:gd name="connsiteY32" fmla="*/ 408623 h 817245"/>
                <a:gd name="connsiteX33" fmla="*/ 678180 w 817245"/>
                <a:gd name="connsiteY33" fmla="*/ 305753 h 817245"/>
                <a:gd name="connsiteX34" fmla="*/ 781050 w 817245"/>
                <a:gd name="connsiteY34" fmla="*/ 408623 h 817245"/>
                <a:gd name="connsiteX35" fmla="*/ 678180 w 817245"/>
                <a:gd name="connsiteY35" fmla="*/ 511493 h 817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17245" h="817245">
                  <a:moveTo>
                    <a:pt x="408623" y="0"/>
                  </a:moveTo>
                  <a:cubicBezTo>
                    <a:pt x="182880" y="0"/>
                    <a:pt x="0" y="182880"/>
                    <a:pt x="0" y="408623"/>
                  </a:cubicBezTo>
                  <a:cubicBezTo>
                    <a:pt x="0" y="634365"/>
                    <a:pt x="182880" y="817245"/>
                    <a:pt x="408623" y="817245"/>
                  </a:cubicBezTo>
                  <a:cubicBezTo>
                    <a:pt x="634365" y="817245"/>
                    <a:pt x="817245" y="634365"/>
                    <a:pt x="817245" y="408623"/>
                  </a:cubicBezTo>
                  <a:cubicBezTo>
                    <a:pt x="817245" y="182880"/>
                    <a:pt x="634365" y="0"/>
                    <a:pt x="408623" y="0"/>
                  </a:cubicBezTo>
                  <a:close/>
                  <a:moveTo>
                    <a:pt x="160020" y="509587"/>
                  </a:moveTo>
                  <a:lnTo>
                    <a:pt x="37147" y="509587"/>
                  </a:lnTo>
                  <a:lnTo>
                    <a:pt x="37147" y="309562"/>
                  </a:lnTo>
                  <a:lnTo>
                    <a:pt x="99060" y="309562"/>
                  </a:lnTo>
                  <a:lnTo>
                    <a:pt x="99060" y="461962"/>
                  </a:lnTo>
                  <a:lnTo>
                    <a:pt x="159067" y="461962"/>
                  </a:lnTo>
                  <a:lnTo>
                    <a:pt x="159067" y="509587"/>
                  </a:lnTo>
                  <a:close/>
                  <a:moveTo>
                    <a:pt x="265748" y="511493"/>
                  </a:moveTo>
                  <a:cubicBezTo>
                    <a:pt x="208598" y="511493"/>
                    <a:pt x="162878" y="468630"/>
                    <a:pt x="162878" y="408623"/>
                  </a:cubicBezTo>
                  <a:cubicBezTo>
                    <a:pt x="162878" y="348615"/>
                    <a:pt x="209550" y="305753"/>
                    <a:pt x="265748" y="305753"/>
                  </a:cubicBezTo>
                  <a:cubicBezTo>
                    <a:pt x="322898" y="305753"/>
                    <a:pt x="368618" y="347662"/>
                    <a:pt x="368618" y="408623"/>
                  </a:cubicBezTo>
                  <a:cubicBezTo>
                    <a:pt x="367665" y="468630"/>
                    <a:pt x="321945" y="511493"/>
                    <a:pt x="265748" y="511493"/>
                  </a:cubicBezTo>
                  <a:close/>
                  <a:moveTo>
                    <a:pt x="569595" y="456248"/>
                  </a:moveTo>
                  <a:cubicBezTo>
                    <a:pt x="555308" y="480060"/>
                    <a:pt x="527685" y="510540"/>
                    <a:pt x="476250" y="510540"/>
                  </a:cubicBezTo>
                  <a:cubicBezTo>
                    <a:pt x="413385" y="510540"/>
                    <a:pt x="374333" y="468630"/>
                    <a:pt x="374333" y="408623"/>
                  </a:cubicBezTo>
                  <a:cubicBezTo>
                    <a:pt x="374333" y="348615"/>
                    <a:pt x="412433" y="306705"/>
                    <a:pt x="475298" y="306705"/>
                  </a:cubicBezTo>
                  <a:cubicBezTo>
                    <a:pt x="528638" y="306705"/>
                    <a:pt x="562927" y="334328"/>
                    <a:pt x="568643" y="377190"/>
                  </a:cubicBezTo>
                  <a:lnTo>
                    <a:pt x="502920" y="377190"/>
                  </a:lnTo>
                  <a:cubicBezTo>
                    <a:pt x="498158" y="369570"/>
                    <a:pt x="488633" y="364808"/>
                    <a:pt x="476250" y="364808"/>
                  </a:cubicBezTo>
                  <a:cubicBezTo>
                    <a:pt x="452437" y="364808"/>
                    <a:pt x="438150" y="381953"/>
                    <a:pt x="438150" y="408623"/>
                  </a:cubicBezTo>
                  <a:cubicBezTo>
                    <a:pt x="438150" y="440055"/>
                    <a:pt x="452437" y="455295"/>
                    <a:pt x="482918" y="455295"/>
                  </a:cubicBezTo>
                  <a:cubicBezTo>
                    <a:pt x="497205" y="455295"/>
                    <a:pt x="508635" y="450533"/>
                    <a:pt x="518160" y="438150"/>
                  </a:cubicBezTo>
                  <a:lnTo>
                    <a:pt x="468630" y="438150"/>
                  </a:lnTo>
                  <a:lnTo>
                    <a:pt x="468630" y="393383"/>
                  </a:lnTo>
                  <a:lnTo>
                    <a:pt x="570548" y="393383"/>
                  </a:lnTo>
                  <a:lnTo>
                    <a:pt x="570548" y="456248"/>
                  </a:lnTo>
                  <a:close/>
                  <a:moveTo>
                    <a:pt x="678180" y="511493"/>
                  </a:moveTo>
                  <a:cubicBezTo>
                    <a:pt x="621030" y="511493"/>
                    <a:pt x="575310" y="468630"/>
                    <a:pt x="575310" y="408623"/>
                  </a:cubicBezTo>
                  <a:cubicBezTo>
                    <a:pt x="575310" y="348615"/>
                    <a:pt x="621983" y="305753"/>
                    <a:pt x="678180" y="305753"/>
                  </a:cubicBezTo>
                  <a:cubicBezTo>
                    <a:pt x="735330" y="305753"/>
                    <a:pt x="781050" y="347662"/>
                    <a:pt x="781050" y="408623"/>
                  </a:cubicBezTo>
                  <a:cubicBezTo>
                    <a:pt x="780098" y="468630"/>
                    <a:pt x="734377" y="511493"/>
                    <a:pt x="678180" y="5114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8647D7E-3276-2765-36AA-B3D8843B44E9}"/>
              </a:ext>
            </a:extLst>
          </p:cNvPr>
          <p:cNvSpPr txBox="1"/>
          <p:nvPr/>
        </p:nvSpPr>
        <p:spPr>
          <a:xfrm>
            <a:off x="10017052" y="5966092"/>
            <a:ext cx="1720343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just"/>
            <a:r>
              <a:rPr lang="pt-BR" sz="1400" dirty="0"/>
              <a:t>suapaginaweb.com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FCC60DED-2424-4B80-0AEB-76EC3B478529}"/>
              </a:ext>
            </a:extLst>
          </p:cNvPr>
          <p:cNvSpPr/>
          <p:nvPr/>
        </p:nvSpPr>
        <p:spPr>
          <a:xfrm flipH="1">
            <a:off x="9790354" y="6032348"/>
            <a:ext cx="226698" cy="2266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37FA85DC-327F-741A-4880-EF63237D215D}"/>
              </a:ext>
            </a:extLst>
          </p:cNvPr>
          <p:cNvSpPr/>
          <p:nvPr/>
        </p:nvSpPr>
        <p:spPr>
          <a:xfrm>
            <a:off x="5565140" y="2684780"/>
            <a:ext cx="1066800" cy="132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Paralelogramo 45">
            <a:extLst>
              <a:ext uri="{FF2B5EF4-FFF2-40B4-BE49-F238E27FC236}">
                <a16:creationId xmlns:a16="http://schemas.microsoft.com/office/drawing/2014/main" id="{7C0B83C3-272B-2BEF-0531-CDFEB02DA1C0}"/>
              </a:ext>
            </a:extLst>
          </p:cNvPr>
          <p:cNvSpPr/>
          <p:nvPr/>
        </p:nvSpPr>
        <p:spPr>
          <a:xfrm>
            <a:off x="8967216" y="3078480"/>
            <a:ext cx="3529584" cy="688848"/>
          </a:xfrm>
          <a:prstGeom prst="parallelogram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Paralelogramo 46">
            <a:extLst>
              <a:ext uri="{FF2B5EF4-FFF2-40B4-BE49-F238E27FC236}">
                <a16:creationId xmlns:a16="http://schemas.microsoft.com/office/drawing/2014/main" id="{F45DA05B-230D-3544-3AC5-7A045FF7251B}"/>
              </a:ext>
            </a:extLst>
          </p:cNvPr>
          <p:cNvSpPr/>
          <p:nvPr/>
        </p:nvSpPr>
        <p:spPr>
          <a:xfrm>
            <a:off x="-304800" y="3078480"/>
            <a:ext cx="3529584" cy="688848"/>
          </a:xfrm>
          <a:prstGeom prst="parallelogram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085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build="p"/>
      <p:bldP spid="31" grpId="0" animBg="1"/>
      <p:bldP spid="46" grpId="0" animBg="1"/>
      <p:bldP spid="4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m 42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7970908C-2016-F6B4-11D2-009A3EF4A0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3575" cy="6858000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AA5844E8-D11E-CCB0-0870-B51AF9772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7360" y="2854960"/>
            <a:ext cx="6177280" cy="975042"/>
          </a:xfrm>
        </p:spPr>
        <p:txBody>
          <a:bodyPr>
            <a:normAutofit/>
          </a:bodyPr>
          <a:lstStyle/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</a:rPr>
              <a:t>PITCH DE VENDAS</a:t>
            </a:r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E1F6A0BD-7DB9-4E73-DDE7-F4A7B914B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07360" y="3830002"/>
            <a:ext cx="6177280" cy="802958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75000"/>
                  </a:schemeClr>
                </a:solidFill>
              </a:rPr>
              <a:t>Modelo de Apresentação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E07B39A-0933-3713-036F-8A242865CEC2}"/>
              </a:ext>
            </a:extLst>
          </p:cNvPr>
          <p:cNvSpPr txBox="1"/>
          <p:nvPr/>
        </p:nvSpPr>
        <p:spPr>
          <a:xfrm>
            <a:off x="1290320" y="690642"/>
            <a:ext cx="236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NOME DA EMPRESA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BF99425-A6CF-93D8-791D-1DD694C63528}"/>
              </a:ext>
            </a:extLst>
          </p:cNvPr>
          <p:cNvSpPr txBox="1"/>
          <p:nvPr/>
        </p:nvSpPr>
        <p:spPr>
          <a:xfrm>
            <a:off x="1290320" y="894358"/>
            <a:ext cx="1497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bg1">
                    <a:lumMod val="95000"/>
                  </a:schemeClr>
                </a:solidFill>
              </a:rPr>
              <a:t>Seu Slogan Aqui</a:t>
            </a:r>
          </a:p>
        </p:txBody>
      </p:sp>
      <p:grpSp>
        <p:nvGrpSpPr>
          <p:cNvPr id="22" name="Gráfico 20">
            <a:extLst>
              <a:ext uri="{FF2B5EF4-FFF2-40B4-BE49-F238E27FC236}">
                <a16:creationId xmlns:a16="http://schemas.microsoft.com/office/drawing/2014/main" id="{DA80FAC4-2B73-4B3C-47AC-A92684911644}"/>
              </a:ext>
            </a:extLst>
          </p:cNvPr>
          <p:cNvGrpSpPr/>
          <p:nvPr/>
        </p:nvGrpSpPr>
        <p:grpSpPr>
          <a:xfrm>
            <a:off x="569913" y="622241"/>
            <a:ext cx="672148" cy="672148"/>
            <a:chOff x="5738812" y="1813719"/>
            <a:chExt cx="1019175" cy="1019175"/>
          </a:xfrm>
          <a:solidFill>
            <a:schemeClr val="accent5"/>
          </a:solidFill>
        </p:grpSpPr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55E8AA0E-8AA6-1116-8E8B-2A6733F91D05}"/>
                </a:ext>
              </a:extLst>
            </p:cNvPr>
            <p:cNvSpPr/>
            <p:nvPr/>
          </p:nvSpPr>
          <p:spPr>
            <a:xfrm>
              <a:off x="5738812" y="1813719"/>
              <a:ext cx="1019175" cy="1019175"/>
            </a:xfrm>
            <a:custGeom>
              <a:avLst/>
              <a:gdLst>
                <a:gd name="connsiteX0" fmla="*/ 509588 w 1019175"/>
                <a:gd name="connsiteY0" fmla="*/ 0 h 1019175"/>
                <a:gd name="connsiteX1" fmla="*/ 0 w 1019175"/>
                <a:gd name="connsiteY1" fmla="*/ 509588 h 1019175"/>
                <a:gd name="connsiteX2" fmla="*/ 509588 w 1019175"/>
                <a:gd name="connsiteY2" fmla="*/ 1019175 h 1019175"/>
                <a:gd name="connsiteX3" fmla="*/ 1019175 w 1019175"/>
                <a:gd name="connsiteY3" fmla="*/ 509588 h 1019175"/>
                <a:gd name="connsiteX4" fmla="*/ 509588 w 1019175"/>
                <a:gd name="connsiteY4" fmla="*/ 0 h 1019175"/>
                <a:gd name="connsiteX5" fmla="*/ 509588 w 1019175"/>
                <a:gd name="connsiteY5" fmla="*/ 961073 h 1019175"/>
                <a:gd name="connsiteX6" fmla="*/ 58103 w 1019175"/>
                <a:gd name="connsiteY6" fmla="*/ 509588 h 1019175"/>
                <a:gd name="connsiteX7" fmla="*/ 509588 w 1019175"/>
                <a:gd name="connsiteY7" fmla="*/ 58103 h 1019175"/>
                <a:gd name="connsiteX8" fmla="*/ 961073 w 1019175"/>
                <a:gd name="connsiteY8" fmla="*/ 509588 h 1019175"/>
                <a:gd name="connsiteX9" fmla="*/ 509588 w 1019175"/>
                <a:gd name="connsiteY9" fmla="*/ 961073 h 101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9175" h="1019175">
                  <a:moveTo>
                    <a:pt x="509588" y="0"/>
                  </a:moveTo>
                  <a:cubicBezTo>
                    <a:pt x="227648" y="0"/>
                    <a:pt x="0" y="227648"/>
                    <a:pt x="0" y="509588"/>
                  </a:cubicBezTo>
                  <a:cubicBezTo>
                    <a:pt x="0" y="791528"/>
                    <a:pt x="227648" y="1019175"/>
                    <a:pt x="509588" y="1019175"/>
                  </a:cubicBezTo>
                  <a:cubicBezTo>
                    <a:pt x="790575" y="1019175"/>
                    <a:pt x="1019175" y="790575"/>
                    <a:pt x="1019175" y="509588"/>
                  </a:cubicBezTo>
                  <a:cubicBezTo>
                    <a:pt x="1019175" y="228600"/>
                    <a:pt x="790575" y="0"/>
                    <a:pt x="509588" y="0"/>
                  </a:cubicBezTo>
                  <a:close/>
                  <a:moveTo>
                    <a:pt x="509588" y="961073"/>
                  </a:moveTo>
                  <a:cubicBezTo>
                    <a:pt x="260033" y="961073"/>
                    <a:pt x="58103" y="759143"/>
                    <a:pt x="58103" y="509588"/>
                  </a:cubicBezTo>
                  <a:cubicBezTo>
                    <a:pt x="58103" y="260033"/>
                    <a:pt x="260033" y="58103"/>
                    <a:pt x="509588" y="58103"/>
                  </a:cubicBezTo>
                  <a:cubicBezTo>
                    <a:pt x="759143" y="58103"/>
                    <a:pt x="961073" y="260033"/>
                    <a:pt x="961073" y="509588"/>
                  </a:cubicBezTo>
                  <a:cubicBezTo>
                    <a:pt x="961073" y="759143"/>
                    <a:pt x="759143" y="961073"/>
                    <a:pt x="509588" y="96107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A73EFF3A-D73E-BC22-61AD-63678C1C13DD}"/>
                </a:ext>
              </a:extLst>
            </p:cNvPr>
            <p:cNvSpPr/>
            <p:nvPr/>
          </p:nvSpPr>
          <p:spPr>
            <a:xfrm>
              <a:off x="6478904" y="2278538"/>
              <a:ext cx="78105" cy="89535"/>
            </a:xfrm>
            <a:custGeom>
              <a:avLst/>
              <a:gdLst>
                <a:gd name="connsiteX0" fmla="*/ 39053 w 78105"/>
                <a:gd name="connsiteY0" fmla="*/ 0 h 89535"/>
                <a:gd name="connsiteX1" fmla="*/ 0 w 78105"/>
                <a:gd name="connsiteY1" fmla="*/ 44768 h 89535"/>
                <a:gd name="connsiteX2" fmla="*/ 39053 w 78105"/>
                <a:gd name="connsiteY2" fmla="*/ 89535 h 89535"/>
                <a:gd name="connsiteX3" fmla="*/ 78105 w 78105"/>
                <a:gd name="connsiteY3" fmla="*/ 44768 h 89535"/>
                <a:gd name="connsiteX4" fmla="*/ 39053 w 78105"/>
                <a:gd name="connsiteY4" fmla="*/ 0 h 89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" h="89535">
                  <a:moveTo>
                    <a:pt x="39053" y="0"/>
                  </a:moveTo>
                  <a:cubicBezTo>
                    <a:pt x="13335" y="0"/>
                    <a:pt x="0" y="17145"/>
                    <a:pt x="0" y="44768"/>
                  </a:cubicBezTo>
                  <a:cubicBezTo>
                    <a:pt x="0" y="71438"/>
                    <a:pt x="13335" y="89535"/>
                    <a:pt x="39053" y="89535"/>
                  </a:cubicBezTo>
                  <a:cubicBezTo>
                    <a:pt x="63818" y="89535"/>
                    <a:pt x="78105" y="71438"/>
                    <a:pt x="78105" y="44768"/>
                  </a:cubicBezTo>
                  <a:cubicBezTo>
                    <a:pt x="78105" y="17145"/>
                    <a:pt x="63818" y="0"/>
                    <a:pt x="3905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D369656C-E70F-FED5-FE5E-F16A39023922}"/>
                </a:ext>
              </a:extLst>
            </p:cNvPr>
            <p:cNvSpPr/>
            <p:nvPr/>
          </p:nvSpPr>
          <p:spPr>
            <a:xfrm>
              <a:off x="6066472" y="2278538"/>
              <a:ext cx="78104" cy="89535"/>
            </a:xfrm>
            <a:custGeom>
              <a:avLst/>
              <a:gdLst>
                <a:gd name="connsiteX0" fmla="*/ 39052 w 78104"/>
                <a:gd name="connsiteY0" fmla="*/ 0 h 89535"/>
                <a:gd name="connsiteX1" fmla="*/ 0 w 78104"/>
                <a:gd name="connsiteY1" fmla="*/ 44768 h 89535"/>
                <a:gd name="connsiteX2" fmla="*/ 39052 w 78104"/>
                <a:gd name="connsiteY2" fmla="*/ 89535 h 89535"/>
                <a:gd name="connsiteX3" fmla="*/ 78105 w 78104"/>
                <a:gd name="connsiteY3" fmla="*/ 44768 h 89535"/>
                <a:gd name="connsiteX4" fmla="*/ 39052 w 78104"/>
                <a:gd name="connsiteY4" fmla="*/ 0 h 89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4" h="89535">
                  <a:moveTo>
                    <a:pt x="39052" y="0"/>
                  </a:moveTo>
                  <a:cubicBezTo>
                    <a:pt x="13335" y="0"/>
                    <a:pt x="0" y="17145"/>
                    <a:pt x="0" y="44768"/>
                  </a:cubicBezTo>
                  <a:cubicBezTo>
                    <a:pt x="0" y="71438"/>
                    <a:pt x="13335" y="89535"/>
                    <a:pt x="39052" y="89535"/>
                  </a:cubicBezTo>
                  <a:cubicBezTo>
                    <a:pt x="63817" y="89535"/>
                    <a:pt x="78105" y="71438"/>
                    <a:pt x="78105" y="44768"/>
                  </a:cubicBezTo>
                  <a:cubicBezTo>
                    <a:pt x="78105" y="17145"/>
                    <a:pt x="63817" y="0"/>
                    <a:pt x="3905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B0A6E222-06A8-F265-A262-900B096D9D30}"/>
                </a:ext>
              </a:extLst>
            </p:cNvPr>
            <p:cNvSpPr/>
            <p:nvPr/>
          </p:nvSpPr>
          <p:spPr>
            <a:xfrm>
              <a:off x="5839777" y="1914684"/>
              <a:ext cx="817245" cy="817245"/>
            </a:xfrm>
            <a:custGeom>
              <a:avLst/>
              <a:gdLst>
                <a:gd name="connsiteX0" fmla="*/ 408623 w 817245"/>
                <a:gd name="connsiteY0" fmla="*/ 0 h 817245"/>
                <a:gd name="connsiteX1" fmla="*/ 0 w 817245"/>
                <a:gd name="connsiteY1" fmla="*/ 408623 h 817245"/>
                <a:gd name="connsiteX2" fmla="*/ 408623 w 817245"/>
                <a:gd name="connsiteY2" fmla="*/ 817245 h 817245"/>
                <a:gd name="connsiteX3" fmla="*/ 817245 w 817245"/>
                <a:gd name="connsiteY3" fmla="*/ 408623 h 817245"/>
                <a:gd name="connsiteX4" fmla="*/ 408623 w 817245"/>
                <a:gd name="connsiteY4" fmla="*/ 0 h 817245"/>
                <a:gd name="connsiteX5" fmla="*/ 160020 w 817245"/>
                <a:gd name="connsiteY5" fmla="*/ 509587 h 817245"/>
                <a:gd name="connsiteX6" fmla="*/ 37147 w 817245"/>
                <a:gd name="connsiteY6" fmla="*/ 509587 h 817245"/>
                <a:gd name="connsiteX7" fmla="*/ 37147 w 817245"/>
                <a:gd name="connsiteY7" fmla="*/ 309562 h 817245"/>
                <a:gd name="connsiteX8" fmla="*/ 99060 w 817245"/>
                <a:gd name="connsiteY8" fmla="*/ 309562 h 817245"/>
                <a:gd name="connsiteX9" fmla="*/ 99060 w 817245"/>
                <a:gd name="connsiteY9" fmla="*/ 461962 h 817245"/>
                <a:gd name="connsiteX10" fmla="*/ 159067 w 817245"/>
                <a:gd name="connsiteY10" fmla="*/ 461962 h 817245"/>
                <a:gd name="connsiteX11" fmla="*/ 159067 w 817245"/>
                <a:gd name="connsiteY11" fmla="*/ 509587 h 817245"/>
                <a:gd name="connsiteX12" fmla="*/ 265748 w 817245"/>
                <a:gd name="connsiteY12" fmla="*/ 511493 h 817245"/>
                <a:gd name="connsiteX13" fmla="*/ 162878 w 817245"/>
                <a:gd name="connsiteY13" fmla="*/ 408623 h 817245"/>
                <a:gd name="connsiteX14" fmla="*/ 265748 w 817245"/>
                <a:gd name="connsiteY14" fmla="*/ 305753 h 817245"/>
                <a:gd name="connsiteX15" fmla="*/ 368618 w 817245"/>
                <a:gd name="connsiteY15" fmla="*/ 408623 h 817245"/>
                <a:gd name="connsiteX16" fmla="*/ 265748 w 817245"/>
                <a:gd name="connsiteY16" fmla="*/ 511493 h 817245"/>
                <a:gd name="connsiteX17" fmla="*/ 569595 w 817245"/>
                <a:gd name="connsiteY17" fmla="*/ 456248 h 817245"/>
                <a:gd name="connsiteX18" fmla="*/ 476250 w 817245"/>
                <a:gd name="connsiteY18" fmla="*/ 510540 h 817245"/>
                <a:gd name="connsiteX19" fmla="*/ 374333 w 817245"/>
                <a:gd name="connsiteY19" fmla="*/ 408623 h 817245"/>
                <a:gd name="connsiteX20" fmla="*/ 475298 w 817245"/>
                <a:gd name="connsiteY20" fmla="*/ 306705 h 817245"/>
                <a:gd name="connsiteX21" fmla="*/ 568643 w 817245"/>
                <a:gd name="connsiteY21" fmla="*/ 377190 h 817245"/>
                <a:gd name="connsiteX22" fmla="*/ 502920 w 817245"/>
                <a:gd name="connsiteY22" fmla="*/ 377190 h 817245"/>
                <a:gd name="connsiteX23" fmla="*/ 476250 w 817245"/>
                <a:gd name="connsiteY23" fmla="*/ 364808 h 817245"/>
                <a:gd name="connsiteX24" fmla="*/ 438150 w 817245"/>
                <a:gd name="connsiteY24" fmla="*/ 408623 h 817245"/>
                <a:gd name="connsiteX25" fmla="*/ 482918 w 817245"/>
                <a:gd name="connsiteY25" fmla="*/ 455295 h 817245"/>
                <a:gd name="connsiteX26" fmla="*/ 518160 w 817245"/>
                <a:gd name="connsiteY26" fmla="*/ 438150 h 817245"/>
                <a:gd name="connsiteX27" fmla="*/ 468630 w 817245"/>
                <a:gd name="connsiteY27" fmla="*/ 438150 h 817245"/>
                <a:gd name="connsiteX28" fmla="*/ 468630 w 817245"/>
                <a:gd name="connsiteY28" fmla="*/ 393383 h 817245"/>
                <a:gd name="connsiteX29" fmla="*/ 570548 w 817245"/>
                <a:gd name="connsiteY29" fmla="*/ 393383 h 817245"/>
                <a:gd name="connsiteX30" fmla="*/ 570548 w 817245"/>
                <a:gd name="connsiteY30" fmla="*/ 456248 h 817245"/>
                <a:gd name="connsiteX31" fmla="*/ 678180 w 817245"/>
                <a:gd name="connsiteY31" fmla="*/ 511493 h 817245"/>
                <a:gd name="connsiteX32" fmla="*/ 575310 w 817245"/>
                <a:gd name="connsiteY32" fmla="*/ 408623 h 817245"/>
                <a:gd name="connsiteX33" fmla="*/ 678180 w 817245"/>
                <a:gd name="connsiteY33" fmla="*/ 305753 h 817245"/>
                <a:gd name="connsiteX34" fmla="*/ 781050 w 817245"/>
                <a:gd name="connsiteY34" fmla="*/ 408623 h 817245"/>
                <a:gd name="connsiteX35" fmla="*/ 678180 w 817245"/>
                <a:gd name="connsiteY35" fmla="*/ 511493 h 817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17245" h="817245">
                  <a:moveTo>
                    <a:pt x="408623" y="0"/>
                  </a:moveTo>
                  <a:cubicBezTo>
                    <a:pt x="182880" y="0"/>
                    <a:pt x="0" y="182880"/>
                    <a:pt x="0" y="408623"/>
                  </a:cubicBezTo>
                  <a:cubicBezTo>
                    <a:pt x="0" y="634365"/>
                    <a:pt x="182880" y="817245"/>
                    <a:pt x="408623" y="817245"/>
                  </a:cubicBezTo>
                  <a:cubicBezTo>
                    <a:pt x="634365" y="817245"/>
                    <a:pt x="817245" y="634365"/>
                    <a:pt x="817245" y="408623"/>
                  </a:cubicBezTo>
                  <a:cubicBezTo>
                    <a:pt x="817245" y="182880"/>
                    <a:pt x="634365" y="0"/>
                    <a:pt x="408623" y="0"/>
                  </a:cubicBezTo>
                  <a:close/>
                  <a:moveTo>
                    <a:pt x="160020" y="509587"/>
                  </a:moveTo>
                  <a:lnTo>
                    <a:pt x="37147" y="509587"/>
                  </a:lnTo>
                  <a:lnTo>
                    <a:pt x="37147" y="309562"/>
                  </a:lnTo>
                  <a:lnTo>
                    <a:pt x="99060" y="309562"/>
                  </a:lnTo>
                  <a:lnTo>
                    <a:pt x="99060" y="461962"/>
                  </a:lnTo>
                  <a:lnTo>
                    <a:pt x="159067" y="461962"/>
                  </a:lnTo>
                  <a:lnTo>
                    <a:pt x="159067" y="509587"/>
                  </a:lnTo>
                  <a:close/>
                  <a:moveTo>
                    <a:pt x="265748" y="511493"/>
                  </a:moveTo>
                  <a:cubicBezTo>
                    <a:pt x="208598" y="511493"/>
                    <a:pt x="162878" y="468630"/>
                    <a:pt x="162878" y="408623"/>
                  </a:cubicBezTo>
                  <a:cubicBezTo>
                    <a:pt x="162878" y="348615"/>
                    <a:pt x="209550" y="305753"/>
                    <a:pt x="265748" y="305753"/>
                  </a:cubicBezTo>
                  <a:cubicBezTo>
                    <a:pt x="322898" y="305753"/>
                    <a:pt x="368618" y="347662"/>
                    <a:pt x="368618" y="408623"/>
                  </a:cubicBezTo>
                  <a:cubicBezTo>
                    <a:pt x="367665" y="468630"/>
                    <a:pt x="321945" y="511493"/>
                    <a:pt x="265748" y="511493"/>
                  </a:cubicBezTo>
                  <a:close/>
                  <a:moveTo>
                    <a:pt x="569595" y="456248"/>
                  </a:moveTo>
                  <a:cubicBezTo>
                    <a:pt x="555308" y="480060"/>
                    <a:pt x="527685" y="510540"/>
                    <a:pt x="476250" y="510540"/>
                  </a:cubicBezTo>
                  <a:cubicBezTo>
                    <a:pt x="413385" y="510540"/>
                    <a:pt x="374333" y="468630"/>
                    <a:pt x="374333" y="408623"/>
                  </a:cubicBezTo>
                  <a:cubicBezTo>
                    <a:pt x="374333" y="348615"/>
                    <a:pt x="412433" y="306705"/>
                    <a:pt x="475298" y="306705"/>
                  </a:cubicBezTo>
                  <a:cubicBezTo>
                    <a:pt x="528638" y="306705"/>
                    <a:pt x="562927" y="334328"/>
                    <a:pt x="568643" y="377190"/>
                  </a:cubicBezTo>
                  <a:lnTo>
                    <a:pt x="502920" y="377190"/>
                  </a:lnTo>
                  <a:cubicBezTo>
                    <a:pt x="498158" y="369570"/>
                    <a:pt x="488633" y="364808"/>
                    <a:pt x="476250" y="364808"/>
                  </a:cubicBezTo>
                  <a:cubicBezTo>
                    <a:pt x="452437" y="364808"/>
                    <a:pt x="438150" y="381953"/>
                    <a:pt x="438150" y="408623"/>
                  </a:cubicBezTo>
                  <a:cubicBezTo>
                    <a:pt x="438150" y="440055"/>
                    <a:pt x="452437" y="455295"/>
                    <a:pt x="482918" y="455295"/>
                  </a:cubicBezTo>
                  <a:cubicBezTo>
                    <a:pt x="497205" y="455295"/>
                    <a:pt x="508635" y="450533"/>
                    <a:pt x="518160" y="438150"/>
                  </a:cubicBezTo>
                  <a:lnTo>
                    <a:pt x="468630" y="438150"/>
                  </a:lnTo>
                  <a:lnTo>
                    <a:pt x="468630" y="393383"/>
                  </a:lnTo>
                  <a:lnTo>
                    <a:pt x="570548" y="393383"/>
                  </a:lnTo>
                  <a:lnTo>
                    <a:pt x="570548" y="456248"/>
                  </a:lnTo>
                  <a:close/>
                  <a:moveTo>
                    <a:pt x="678180" y="511493"/>
                  </a:moveTo>
                  <a:cubicBezTo>
                    <a:pt x="621030" y="511493"/>
                    <a:pt x="575310" y="468630"/>
                    <a:pt x="575310" y="408623"/>
                  </a:cubicBezTo>
                  <a:cubicBezTo>
                    <a:pt x="575310" y="348615"/>
                    <a:pt x="621983" y="305753"/>
                    <a:pt x="678180" y="305753"/>
                  </a:cubicBezTo>
                  <a:cubicBezTo>
                    <a:pt x="735330" y="305753"/>
                    <a:pt x="781050" y="347662"/>
                    <a:pt x="781050" y="408623"/>
                  </a:cubicBezTo>
                  <a:cubicBezTo>
                    <a:pt x="780098" y="468630"/>
                    <a:pt x="734377" y="511493"/>
                    <a:pt x="678180" y="5114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8647D7E-3276-2765-36AA-B3D8843B44E9}"/>
              </a:ext>
            </a:extLst>
          </p:cNvPr>
          <p:cNvSpPr txBox="1"/>
          <p:nvPr/>
        </p:nvSpPr>
        <p:spPr>
          <a:xfrm>
            <a:off x="10017052" y="5966092"/>
            <a:ext cx="1720343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just"/>
            <a:r>
              <a:rPr lang="pt-BR" sz="1400" dirty="0">
                <a:solidFill>
                  <a:schemeClr val="bg1">
                    <a:lumMod val="95000"/>
                  </a:schemeClr>
                </a:solidFill>
              </a:rPr>
              <a:t>suapaginaweb.com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FCC60DED-2424-4B80-0AEB-76EC3B478529}"/>
              </a:ext>
            </a:extLst>
          </p:cNvPr>
          <p:cNvSpPr/>
          <p:nvPr/>
        </p:nvSpPr>
        <p:spPr>
          <a:xfrm flipH="1">
            <a:off x="9790354" y="6032348"/>
            <a:ext cx="226698" cy="2266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37FA85DC-327F-741A-4880-EF63237D215D}"/>
              </a:ext>
            </a:extLst>
          </p:cNvPr>
          <p:cNvSpPr/>
          <p:nvPr/>
        </p:nvSpPr>
        <p:spPr>
          <a:xfrm>
            <a:off x="5565140" y="2684780"/>
            <a:ext cx="1066800" cy="1320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Paralelogramo 45">
            <a:extLst>
              <a:ext uri="{FF2B5EF4-FFF2-40B4-BE49-F238E27FC236}">
                <a16:creationId xmlns:a16="http://schemas.microsoft.com/office/drawing/2014/main" id="{7C0B83C3-272B-2BEF-0531-CDFEB02DA1C0}"/>
              </a:ext>
            </a:extLst>
          </p:cNvPr>
          <p:cNvSpPr/>
          <p:nvPr/>
        </p:nvSpPr>
        <p:spPr>
          <a:xfrm>
            <a:off x="8967216" y="3078480"/>
            <a:ext cx="3529584" cy="688848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Paralelogramo 46">
            <a:extLst>
              <a:ext uri="{FF2B5EF4-FFF2-40B4-BE49-F238E27FC236}">
                <a16:creationId xmlns:a16="http://schemas.microsoft.com/office/drawing/2014/main" id="{F45DA05B-230D-3544-3AC5-7A045FF7251B}"/>
              </a:ext>
            </a:extLst>
          </p:cNvPr>
          <p:cNvSpPr/>
          <p:nvPr/>
        </p:nvSpPr>
        <p:spPr>
          <a:xfrm>
            <a:off x="-304800" y="3078480"/>
            <a:ext cx="3529584" cy="688848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24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build="p"/>
      <p:bldP spid="31" grpId="0" animBg="1"/>
      <p:bldP spid="46" grpId="0" animBg="1"/>
      <p:bldP spid="4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aralelogramo 15">
            <a:extLst>
              <a:ext uri="{FF2B5EF4-FFF2-40B4-BE49-F238E27FC236}">
                <a16:creationId xmlns:a16="http://schemas.microsoft.com/office/drawing/2014/main" id="{CBFD7DC5-E556-C68D-D293-258EEDCF23F4}"/>
              </a:ext>
            </a:extLst>
          </p:cNvPr>
          <p:cNvSpPr/>
          <p:nvPr/>
        </p:nvSpPr>
        <p:spPr>
          <a:xfrm flipH="1">
            <a:off x="2369062" y="-1"/>
            <a:ext cx="2303151" cy="6858001"/>
          </a:xfrm>
          <a:prstGeom prst="parallelogram">
            <a:avLst>
              <a:gd name="adj" fmla="val 75443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 descr="Pessoas sentadas em cadeiras&#10;&#10;Descrição gerada automaticamente com confiança média">
            <a:extLst>
              <a:ext uri="{FF2B5EF4-FFF2-40B4-BE49-F238E27FC236}">
                <a16:creationId xmlns:a16="http://schemas.microsoft.com/office/drawing/2014/main" id="{79A62647-37AE-8E63-A3DD-43BCDD3824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8" r="-5009"/>
          <a:stretch/>
        </p:blipFill>
        <p:spPr>
          <a:xfrm flipH="1">
            <a:off x="-3702798" y="0"/>
            <a:ext cx="7958077" cy="6858000"/>
          </a:xfrm>
          <a:prstGeom prst="parallelogram">
            <a:avLst>
              <a:gd name="adj" fmla="val 25457"/>
            </a:avLst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CADD7AE-5316-EF05-A596-CB5D6AF5D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8325"/>
            <a:ext cx="10515600" cy="919163"/>
          </a:xfrm>
        </p:spPr>
        <p:txBody>
          <a:bodyPr>
            <a:normAutofit/>
          </a:bodyPr>
          <a:lstStyle/>
          <a:p>
            <a:pPr algn="ctr"/>
            <a:r>
              <a:rPr lang="pt-BR" sz="3200" dirty="0"/>
              <a:t>CONTEÚDO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F0C84A3-EF0E-2C3C-212A-29B17ECD0289}"/>
              </a:ext>
            </a:extLst>
          </p:cNvPr>
          <p:cNvSpPr/>
          <p:nvPr/>
        </p:nvSpPr>
        <p:spPr>
          <a:xfrm>
            <a:off x="5544128" y="1364138"/>
            <a:ext cx="1066800" cy="1320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0822A1B-9783-24E0-FD38-38BF9D7D0BC3}"/>
              </a:ext>
            </a:extLst>
          </p:cNvPr>
          <p:cNvGrpSpPr/>
          <p:nvPr/>
        </p:nvGrpSpPr>
        <p:grpSpPr>
          <a:xfrm>
            <a:off x="4653741" y="2093144"/>
            <a:ext cx="2548221" cy="582114"/>
            <a:chOff x="4653741" y="2093144"/>
            <a:chExt cx="2548221" cy="582114"/>
          </a:xfrm>
        </p:grpSpPr>
        <p:sp>
          <p:nvSpPr>
            <p:cNvPr id="19" name="Paralelogramo 18">
              <a:extLst>
                <a:ext uri="{FF2B5EF4-FFF2-40B4-BE49-F238E27FC236}">
                  <a16:creationId xmlns:a16="http://schemas.microsoft.com/office/drawing/2014/main" id="{ADC023C2-3183-7D10-FF02-FA29916B0A65}"/>
                </a:ext>
              </a:extLst>
            </p:cNvPr>
            <p:cNvSpPr/>
            <p:nvPr/>
          </p:nvSpPr>
          <p:spPr>
            <a:xfrm>
              <a:off x="4653741" y="2093144"/>
              <a:ext cx="720000" cy="582114"/>
            </a:xfrm>
            <a:prstGeom prst="parallelogram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648F9F3D-525E-56FF-FE81-29D3547A3F6F}"/>
                </a:ext>
              </a:extLst>
            </p:cNvPr>
            <p:cNvSpPr txBox="1"/>
            <p:nvPr/>
          </p:nvSpPr>
          <p:spPr>
            <a:xfrm>
              <a:off x="5359791" y="2153369"/>
              <a:ext cx="18421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>
                  <a:ea typeface="+mj-ea"/>
                  <a:cs typeface="+mj-cs"/>
                </a:rPr>
                <a:t>SOBRE NÓS</a:t>
              </a: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17733F32-57AE-38C6-CE00-A512B4265DB0}"/>
              </a:ext>
            </a:extLst>
          </p:cNvPr>
          <p:cNvGrpSpPr/>
          <p:nvPr/>
        </p:nvGrpSpPr>
        <p:grpSpPr>
          <a:xfrm>
            <a:off x="4653741" y="3113348"/>
            <a:ext cx="2763023" cy="582114"/>
            <a:chOff x="4653741" y="3113348"/>
            <a:chExt cx="2763023" cy="582114"/>
          </a:xfrm>
        </p:grpSpPr>
        <p:sp>
          <p:nvSpPr>
            <p:cNvPr id="18" name="Paralelogramo 17">
              <a:extLst>
                <a:ext uri="{FF2B5EF4-FFF2-40B4-BE49-F238E27FC236}">
                  <a16:creationId xmlns:a16="http://schemas.microsoft.com/office/drawing/2014/main" id="{8C4D485A-1A9F-C8E2-E7A8-90187E69E55C}"/>
                </a:ext>
              </a:extLst>
            </p:cNvPr>
            <p:cNvSpPr/>
            <p:nvPr/>
          </p:nvSpPr>
          <p:spPr>
            <a:xfrm>
              <a:off x="4653741" y="3113348"/>
              <a:ext cx="720000" cy="582114"/>
            </a:xfrm>
            <a:prstGeom prst="parallelogram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+mj-lt"/>
                </a:rPr>
                <a:t>3</a:t>
              </a: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C12A8EAA-3BE4-15D6-D1C6-42164A1C63EB}"/>
                </a:ext>
              </a:extLst>
            </p:cNvPr>
            <p:cNvSpPr txBox="1"/>
            <p:nvPr/>
          </p:nvSpPr>
          <p:spPr>
            <a:xfrm>
              <a:off x="5359791" y="3173573"/>
              <a:ext cx="20569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>
                  <a:ea typeface="+mj-ea"/>
                  <a:cs typeface="+mj-cs"/>
                </a:rPr>
                <a:t>O PROBLEMA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EDC6798E-F0E1-B0F1-42A9-0E2E36E9C11E}"/>
              </a:ext>
            </a:extLst>
          </p:cNvPr>
          <p:cNvGrpSpPr/>
          <p:nvPr/>
        </p:nvGrpSpPr>
        <p:grpSpPr>
          <a:xfrm>
            <a:off x="4653741" y="4012207"/>
            <a:ext cx="3009203" cy="830997"/>
            <a:chOff x="4653741" y="4012207"/>
            <a:chExt cx="3009203" cy="830997"/>
          </a:xfrm>
        </p:grpSpPr>
        <p:sp>
          <p:nvSpPr>
            <p:cNvPr id="17" name="Paralelogramo 16">
              <a:extLst>
                <a:ext uri="{FF2B5EF4-FFF2-40B4-BE49-F238E27FC236}">
                  <a16:creationId xmlns:a16="http://schemas.microsoft.com/office/drawing/2014/main" id="{168B7F89-E71C-E7EE-37CC-E4E328477D21}"/>
                </a:ext>
              </a:extLst>
            </p:cNvPr>
            <p:cNvSpPr/>
            <p:nvPr/>
          </p:nvSpPr>
          <p:spPr>
            <a:xfrm>
              <a:off x="4653741" y="4133552"/>
              <a:ext cx="720000" cy="582114"/>
            </a:xfrm>
            <a:prstGeom prst="parallelogram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+mj-lt"/>
                </a:rPr>
                <a:t>5</a:t>
              </a: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5FD9D315-F49B-1B1E-162F-A34E0EDCC291}"/>
                </a:ext>
              </a:extLst>
            </p:cNvPr>
            <p:cNvSpPr txBox="1"/>
            <p:nvPr/>
          </p:nvSpPr>
          <p:spPr>
            <a:xfrm>
              <a:off x="5359792" y="4012207"/>
              <a:ext cx="23031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BR" sz="2400" dirty="0">
                  <a:ea typeface="+mj-ea"/>
                  <a:cs typeface="+mj-cs"/>
                </a:rPr>
                <a:t>MODELO DE NEGÓCIO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7B5AB9FD-99A2-6AB9-0334-E2BF0E27F613}"/>
              </a:ext>
            </a:extLst>
          </p:cNvPr>
          <p:cNvGrpSpPr/>
          <p:nvPr/>
        </p:nvGrpSpPr>
        <p:grpSpPr>
          <a:xfrm>
            <a:off x="4653741" y="5029314"/>
            <a:ext cx="3460112" cy="830997"/>
            <a:chOff x="4653741" y="5029314"/>
            <a:chExt cx="3460112" cy="830997"/>
          </a:xfrm>
        </p:grpSpPr>
        <p:sp>
          <p:nvSpPr>
            <p:cNvPr id="10" name="Paralelogramo 9">
              <a:extLst>
                <a:ext uri="{FF2B5EF4-FFF2-40B4-BE49-F238E27FC236}">
                  <a16:creationId xmlns:a16="http://schemas.microsoft.com/office/drawing/2014/main" id="{7267FC04-73F6-A8B8-86C8-77D2235E064B}"/>
                </a:ext>
              </a:extLst>
            </p:cNvPr>
            <p:cNvSpPr/>
            <p:nvPr/>
          </p:nvSpPr>
          <p:spPr>
            <a:xfrm>
              <a:off x="4653741" y="5153755"/>
              <a:ext cx="720000" cy="582114"/>
            </a:xfrm>
            <a:prstGeom prst="parallelogram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+mj-lt"/>
                </a:rPr>
                <a:t>7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29903C0F-17FF-DAFF-DF05-9E18DC56F79A}"/>
                </a:ext>
              </a:extLst>
            </p:cNvPr>
            <p:cNvSpPr txBox="1"/>
            <p:nvPr/>
          </p:nvSpPr>
          <p:spPr>
            <a:xfrm>
              <a:off x="5359791" y="5029314"/>
              <a:ext cx="275406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BR" sz="2400" dirty="0">
                  <a:ea typeface="+mj-ea"/>
                  <a:cs typeface="+mj-cs"/>
                </a:rPr>
                <a:t>ANÁLISE DOS CONCORRENTES</a:t>
              </a:r>
            </a:p>
          </p:txBody>
        </p: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88E4DBD5-62BB-39EB-F6B8-B2AEFB90C4FD}"/>
              </a:ext>
            </a:extLst>
          </p:cNvPr>
          <p:cNvGrpSpPr/>
          <p:nvPr/>
        </p:nvGrpSpPr>
        <p:grpSpPr>
          <a:xfrm>
            <a:off x="8254672" y="2093144"/>
            <a:ext cx="3937327" cy="582114"/>
            <a:chOff x="7834125" y="2093144"/>
            <a:chExt cx="3937327" cy="582114"/>
          </a:xfrm>
        </p:grpSpPr>
        <p:sp>
          <p:nvSpPr>
            <p:cNvPr id="23" name="Paralelogramo 22">
              <a:extLst>
                <a:ext uri="{FF2B5EF4-FFF2-40B4-BE49-F238E27FC236}">
                  <a16:creationId xmlns:a16="http://schemas.microsoft.com/office/drawing/2014/main" id="{E8EE854D-B5C7-4C57-BAE2-764C114A5D8F}"/>
                </a:ext>
              </a:extLst>
            </p:cNvPr>
            <p:cNvSpPr/>
            <p:nvPr/>
          </p:nvSpPr>
          <p:spPr>
            <a:xfrm>
              <a:off x="7834125" y="2093144"/>
              <a:ext cx="720000" cy="582114"/>
            </a:xfrm>
            <a:prstGeom prst="parallelogram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+mj-lt"/>
                </a:rPr>
                <a:t>2</a:t>
              </a: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875D0628-B4B7-D7B6-E336-E827C51CD146}"/>
                </a:ext>
              </a:extLst>
            </p:cNvPr>
            <p:cNvSpPr txBox="1"/>
            <p:nvPr/>
          </p:nvSpPr>
          <p:spPr>
            <a:xfrm>
              <a:off x="8576467" y="2153369"/>
              <a:ext cx="319498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BR" sz="2400" dirty="0">
                  <a:ea typeface="+mj-ea"/>
                  <a:cs typeface="+mj-cs"/>
                </a:rPr>
                <a:t>O PRODUTO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A7F85CB4-B3BD-7FD3-FD86-6275F5FD7FD8}"/>
              </a:ext>
            </a:extLst>
          </p:cNvPr>
          <p:cNvGrpSpPr/>
          <p:nvPr/>
        </p:nvGrpSpPr>
        <p:grpSpPr>
          <a:xfrm>
            <a:off x="8254672" y="3113348"/>
            <a:ext cx="3937328" cy="582114"/>
            <a:chOff x="7834125" y="3113348"/>
            <a:chExt cx="3937328" cy="582114"/>
          </a:xfrm>
        </p:grpSpPr>
        <p:sp>
          <p:nvSpPr>
            <p:cNvPr id="22" name="Paralelogramo 21">
              <a:extLst>
                <a:ext uri="{FF2B5EF4-FFF2-40B4-BE49-F238E27FC236}">
                  <a16:creationId xmlns:a16="http://schemas.microsoft.com/office/drawing/2014/main" id="{3FFEE50F-CDFD-2705-8888-AFCB4D1D59CA}"/>
                </a:ext>
              </a:extLst>
            </p:cNvPr>
            <p:cNvSpPr/>
            <p:nvPr/>
          </p:nvSpPr>
          <p:spPr>
            <a:xfrm>
              <a:off x="7834125" y="3113348"/>
              <a:ext cx="720000" cy="582114"/>
            </a:xfrm>
            <a:prstGeom prst="parallelogram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+mj-lt"/>
                </a:rPr>
                <a:t>4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2FC43617-07F3-2141-2476-B0F89E58AB56}"/>
                </a:ext>
              </a:extLst>
            </p:cNvPr>
            <p:cNvSpPr txBox="1"/>
            <p:nvPr/>
          </p:nvSpPr>
          <p:spPr>
            <a:xfrm>
              <a:off x="8576469" y="3173573"/>
              <a:ext cx="31949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BR" sz="2400" dirty="0">
                  <a:ea typeface="+mj-ea"/>
                  <a:cs typeface="+mj-cs"/>
                </a:rPr>
                <a:t>A SOLUÇÃO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C12D7B28-762E-D940-D0E7-6EFC9C77744E}"/>
              </a:ext>
            </a:extLst>
          </p:cNvPr>
          <p:cNvGrpSpPr/>
          <p:nvPr/>
        </p:nvGrpSpPr>
        <p:grpSpPr>
          <a:xfrm>
            <a:off x="8254672" y="4012207"/>
            <a:ext cx="3937328" cy="830997"/>
            <a:chOff x="7834125" y="4012207"/>
            <a:chExt cx="3937328" cy="830997"/>
          </a:xfrm>
        </p:grpSpPr>
        <p:sp>
          <p:nvSpPr>
            <p:cNvPr id="21" name="Paralelogramo 20">
              <a:extLst>
                <a:ext uri="{FF2B5EF4-FFF2-40B4-BE49-F238E27FC236}">
                  <a16:creationId xmlns:a16="http://schemas.microsoft.com/office/drawing/2014/main" id="{590EAEDB-F8E4-AFB2-6913-D40E10BCD6C6}"/>
                </a:ext>
              </a:extLst>
            </p:cNvPr>
            <p:cNvSpPr/>
            <p:nvPr/>
          </p:nvSpPr>
          <p:spPr>
            <a:xfrm>
              <a:off x="7834125" y="4133552"/>
              <a:ext cx="720000" cy="582114"/>
            </a:xfrm>
            <a:prstGeom prst="parallelogram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+mj-lt"/>
                </a:rPr>
                <a:t>6</a:t>
              </a: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26937351-6540-1FF9-6E83-D69BA14093A3}"/>
                </a:ext>
              </a:extLst>
            </p:cNvPr>
            <p:cNvSpPr txBox="1"/>
            <p:nvPr/>
          </p:nvSpPr>
          <p:spPr>
            <a:xfrm>
              <a:off x="8576469" y="4012207"/>
              <a:ext cx="3194984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BR" sz="2400" dirty="0">
                  <a:ea typeface="+mj-ea"/>
                  <a:cs typeface="+mj-cs"/>
                </a:rPr>
                <a:t>PLANO DE MARKETING</a:t>
              </a: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0B1D8974-AC24-F101-3C45-B06587623F8B}"/>
              </a:ext>
            </a:extLst>
          </p:cNvPr>
          <p:cNvGrpSpPr/>
          <p:nvPr/>
        </p:nvGrpSpPr>
        <p:grpSpPr>
          <a:xfrm>
            <a:off x="8254672" y="5029314"/>
            <a:ext cx="3937327" cy="830997"/>
            <a:chOff x="7834125" y="5029314"/>
            <a:chExt cx="3937327" cy="830997"/>
          </a:xfrm>
        </p:grpSpPr>
        <p:sp>
          <p:nvSpPr>
            <p:cNvPr id="20" name="Paralelogramo 19">
              <a:extLst>
                <a:ext uri="{FF2B5EF4-FFF2-40B4-BE49-F238E27FC236}">
                  <a16:creationId xmlns:a16="http://schemas.microsoft.com/office/drawing/2014/main" id="{BD0EDFEF-CD9D-1489-8B5C-79D5E5848C14}"/>
                </a:ext>
              </a:extLst>
            </p:cNvPr>
            <p:cNvSpPr/>
            <p:nvPr/>
          </p:nvSpPr>
          <p:spPr>
            <a:xfrm>
              <a:off x="7834125" y="5153755"/>
              <a:ext cx="720000" cy="582114"/>
            </a:xfrm>
            <a:prstGeom prst="parallelogram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+mj-lt"/>
                </a:rPr>
                <a:t>8</a:t>
              </a: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ACDF0C54-AB96-1EBD-B726-AA8F74EFBFE0}"/>
                </a:ext>
              </a:extLst>
            </p:cNvPr>
            <p:cNvSpPr txBox="1"/>
            <p:nvPr/>
          </p:nvSpPr>
          <p:spPr>
            <a:xfrm>
              <a:off x="8576468" y="5029314"/>
              <a:ext cx="3194984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BR" sz="2400" dirty="0">
                  <a:ea typeface="+mj-ea"/>
                  <a:cs typeface="+mj-cs"/>
                </a:rPr>
                <a:t>PROJEÇÃO FINANCEIRA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195531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m 55" descr="Sala com sofá e mesa de centro&#10;&#10;Descrição gerada automaticamente">
            <a:extLst>
              <a:ext uri="{FF2B5EF4-FFF2-40B4-BE49-F238E27FC236}">
                <a16:creationId xmlns:a16="http://schemas.microsoft.com/office/drawing/2014/main" id="{EC057606-A638-473A-CC6E-8D7B086026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44" r="-10204"/>
          <a:stretch/>
        </p:blipFill>
        <p:spPr>
          <a:xfrm>
            <a:off x="6057111" y="0"/>
            <a:ext cx="7999156" cy="6858000"/>
          </a:xfrm>
          <a:prstGeom prst="parallelogram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DC17C5-5CC5-00D8-9037-111E52DA2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</a:t>
            </a:r>
            <a:r>
              <a:rPr lang="pt-BR" dirty="0">
                <a:solidFill>
                  <a:schemeClr val="accent5"/>
                </a:solidFill>
              </a:rPr>
              <a:t>NÓS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2C5717-3A9B-67D3-8E4A-6B14B4E60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Nome da Empresa</a:t>
            </a:r>
            <a:endParaRPr lang="pt-BR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7605717-28E8-A8D6-153B-6DE562276B3E}"/>
              </a:ext>
            </a:extLst>
          </p:cNvPr>
          <p:cNvSpPr txBox="1"/>
          <p:nvPr/>
        </p:nvSpPr>
        <p:spPr>
          <a:xfrm>
            <a:off x="838200" y="2019576"/>
            <a:ext cx="5257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BR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3F5F6A6B-CC2A-7EB4-A1E7-1B1A8A357D5B}"/>
              </a:ext>
            </a:extLst>
          </p:cNvPr>
          <p:cNvGrpSpPr/>
          <p:nvPr/>
        </p:nvGrpSpPr>
        <p:grpSpPr>
          <a:xfrm>
            <a:off x="-357632" y="4156075"/>
            <a:ext cx="5726176" cy="528320"/>
            <a:chOff x="-357632" y="4156075"/>
            <a:chExt cx="5726176" cy="528320"/>
          </a:xfrm>
        </p:grpSpPr>
        <p:sp>
          <p:nvSpPr>
            <p:cNvPr id="19" name="Paralelogramo 18">
              <a:extLst>
                <a:ext uri="{FF2B5EF4-FFF2-40B4-BE49-F238E27FC236}">
                  <a16:creationId xmlns:a16="http://schemas.microsoft.com/office/drawing/2014/main" id="{02F6E8BB-AC76-7886-DD36-6AE2BCE3B542}"/>
                </a:ext>
              </a:extLst>
            </p:cNvPr>
            <p:cNvSpPr/>
            <p:nvPr/>
          </p:nvSpPr>
          <p:spPr>
            <a:xfrm>
              <a:off x="-357632" y="4156075"/>
              <a:ext cx="5726176" cy="528320"/>
            </a:xfrm>
            <a:prstGeom prst="parallelogram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0" name="Gráfico 19" descr="Grupo de homens estrutura de tópicos">
              <a:extLst>
                <a:ext uri="{FF2B5EF4-FFF2-40B4-BE49-F238E27FC236}">
                  <a16:creationId xmlns:a16="http://schemas.microsoft.com/office/drawing/2014/main" id="{40B50F1C-3849-11F3-C7E2-3507F3FF7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54118" y="4202049"/>
              <a:ext cx="436372" cy="436372"/>
            </a:xfrm>
            <a:prstGeom prst="rect">
              <a:avLst/>
            </a:prstGeom>
          </p:spPr>
        </p:pic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442D47F6-92F1-CB3D-D0AD-0D0271356FAE}"/>
                </a:ext>
              </a:extLst>
            </p:cNvPr>
            <p:cNvSpPr txBox="1"/>
            <p:nvPr/>
          </p:nvSpPr>
          <p:spPr>
            <a:xfrm>
              <a:off x="1193800" y="4235569"/>
              <a:ext cx="35143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 err="1">
                  <a:solidFill>
                    <a:schemeClr val="bg1"/>
                  </a:solidFill>
                </a:rPr>
                <a:t>Lorem</a:t>
              </a:r>
              <a:r>
                <a:rPr lang="pt-BR" dirty="0">
                  <a:solidFill>
                    <a:schemeClr val="bg1"/>
                  </a:solidFill>
                </a:rPr>
                <a:t> ipsum </a:t>
              </a:r>
              <a:r>
                <a:rPr lang="pt-BR" dirty="0" err="1">
                  <a:solidFill>
                    <a:schemeClr val="bg1"/>
                  </a:solidFill>
                </a:rPr>
                <a:t>dolor</a:t>
              </a:r>
              <a:r>
                <a:rPr lang="pt-BR" dirty="0">
                  <a:solidFill>
                    <a:schemeClr val="bg1"/>
                  </a:solidFill>
                </a:rPr>
                <a:t> </a:t>
              </a:r>
              <a:r>
                <a:rPr lang="pt-BR" dirty="0" err="1">
                  <a:solidFill>
                    <a:schemeClr val="bg1"/>
                  </a:solidFill>
                </a:rPr>
                <a:t>sit</a:t>
              </a:r>
              <a:r>
                <a:rPr lang="pt-BR" dirty="0">
                  <a:solidFill>
                    <a:schemeClr val="bg1"/>
                  </a:solidFill>
                </a:rPr>
                <a:t> </a:t>
              </a:r>
              <a:r>
                <a:rPr lang="pt-BR" dirty="0" err="1">
                  <a:solidFill>
                    <a:schemeClr val="bg1"/>
                  </a:solidFill>
                </a:rPr>
                <a:t>amet</a:t>
              </a:r>
              <a:r>
                <a:rPr lang="pt-BR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81750180-DD50-0D9F-0DBB-D27E7CAC0022}"/>
              </a:ext>
            </a:extLst>
          </p:cNvPr>
          <p:cNvGrpSpPr/>
          <p:nvPr/>
        </p:nvGrpSpPr>
        <p:grpSpPr>
          <a:xfrm>
            <a:off x="-554924" y="4899502"/>
            <a:ext cx="5726175" cy="528320"/>
            <a:chOff x="-554924" y="4899502"/>
            <a:chExt cx="5726175" cy="528320"/>
          </a:xfrm>
        </p:grpSpPr>
        <p:sp>
          <p:nvSpPr>
            <p:cNvPr id="21" name="Paralelogramo 20">
              <a:extLst>
                <a:ext uri="{FF2B5EF4-FFF2-40B4-BE49-F238E27FC236}">
                  <a16:creationId xmlns:a16="http://schemas.microsoft.com/office/drawing/2014/main" id="{589ECCB5-CA0F-25ED-C206-2771A75E8260}"/>
                </a:ext>
              </a:extLst>
            </p:cNvPr>
            <p:cNvSpPr/>
            <p:nvPr/>
          </p:nvSpPr>
          <p:spPr>
            <a:xfrm>
              <a:off x="-554924" y="4899502"/>
              <a:ext cx="5726175" cy="528320"/>
            </a:xfrm>
            <a:prstGeom prst="parallelogram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3" name="Gráfico 22" descr="Pessoa com ideia estrutura de tópicos">
              <a:extLst>
                <a:ext uri="{FF2B5EF4-FFF2-40B4-BE49-F238E27FC236}">
                  <a16:creationId xmlns:a16="http://schemas.microsoft.com/office/drawing/2014/main" id="{23D5F16B-8A5E-A940-58E7-0B8F0BE0E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4556827" y="4945476"/>
              <a:ext cx="436372" cy="436372"/>
            </a:xfrm>
            <a:prstGeom prst="rect">
              <a:avLst/>
            </a:prstGeom>
          </p:spPr>
        </p:pic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53F37919-DB15-C620-500D-FD17373DB0EE}"/>
                </a:ext>
              </a:extLst>
            </p:cNvPr>
            <p:cNvSpPr txBox="1"/>
            <p:nvPr/>
          </p:nvSpPr>
          <p:spPr>
            <a:xfrm>
              <a:off x="996509" y="4978996"/>
              <a:ext cx="35143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 err="1">
                  <a:solidFill>
                    <a:schemeClr val="bg1"/>
                  </a:solidFill>
                </a:rPr>
                <a:t>Lorem</a:t>
              </a:r>
              <a:r>
                <a:rPr lang="pt-BR" dirty="0">
                  <a:solidFill>
                    <a:schemeClr val="bg1"/>
                  </a:solidFill>
                </a:rPr>
                <a:t> ipsum </a:t>
              </a:r>
              <a:r>
                <a:rPr lang="pt-BR" dirty="0" err="1">
                  <a:solidFill>
                    <a:schemeClr val="bg1"/>
                  </a:solidFill>
                </a:rPr>
                <a:t>dolor</a:t>
              </a:r>
              <a:r>
                <a:rPr lang="pt-BR" dirty="0">
                  <a:solidFill>
                    <a:schemeClr val="bg1"/>
                  </a:solidFill>
                </a:rPr>
                <a:t> </a:t>
              </a:r>
              <a:r>
                <a:rPr lang="pt-BR" dirty="0" err="1">
                  <a:solidFill>
                    <a:schemeClr val="bg1"/>
                  </a:solidFill>
                </a:rPr>
                <a:t>sit</a:t>
              </a:r>
              <a:r>
                <a:rPr lang="pt-BR" dirty="0">
                  <a:solidFill>
                    <a:schemeClr val="bg1"/>
                  </a:solidFill>
                </a:rPr>
                <a:t> </a:t>
              </a:r>
              <a:r>
                <a:rPr lang="pt-BR" dirty="0" err="1">
                  <a:solidFill>
                    <a:schemeClr val="bg1"/>
                  </a:solidFill>
                </a:rPr>
                <a:t>amet</a:t>
              </a:r>
              <a:r>
                <a:rPr lang="pt-BR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1DEBB4B-5D74-B345-179C-A71E5DBD7DA6}"/>
              </a:ext>
            </a:extLst>
          </p:cNvPr>
          <p:cNvGrpSpPr/>
          <p:nvPr/>
        </p:nvGrpSpPr>
        <p:grpSpPr>
          <a:xfrm>
            <a:off x="-749868" y="5642930"/>
            <a:ext cx="5726174" cy="528320"/>
            <a:chOff x="-749868" y="5642930"/>
            <a:chExt cx="5726174" cy="528320"/>
          </a:xfrm>
        </p:grpSpPr>
        <p:sp>
          <p:nvSpPr>
            <p:cNvPr id="27" name="Paralelogramo 26">
              <a:extLst>
                <a:ext uri="{FF2B5EF4-FFF2-40B4-BE49-F238E27FC236}">
                  <a16:creationId xmlns:a16="http://schemas.microsoft.com/office/drawing/2014/main" id="{AAC0D552-D0BC-EADF-38FA-DE0C1C25C37A}"/>
                </a:ext>
              </a:extLst>
            </p:cNvPr>
            <p:cNvSpPr/>
            <p:nvPr/>
          </p:nvSpPr>
          <p:spPr>
            <a:xfrm>
              <a:off x="-749868" y="5642930"/>
              <a:ext cx="5726174" cy="528320"/>
            </a:xfrm>
            <a:prstGeom prst="parallelogram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8" name="Gráfico 27" descr="Reunião estrutura de tópicos">
              <a:extLst>
                <a:ext uri="{FF2B5EF4-FFF2-40B4-BE49-F238E27FC236}">
                  <a16:creationId xmlns:a16="http://schemas.microsoft.com/office/drawing/2014/main" id="{99ED2C1E-622C-C937-BEA8-AFEF403AB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4361882" y="5688904"/>
              <a:ext cx="436372" cy="436372"/>
            </a:xfrm>
            <a:prstGeom prst="rect">
              <a:avLst/>
            </a:prstGeom>
          </p:spPr>
        </p:pic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4B2356CF-3521-E1A8-EF68-26097EA05E3E}"/>
                </a:ext>
              </a:extLst>
            </p:cNvPr>
            <p:cNvSpPr txBox="1"/>
            <p:nvPr/>
          </p:nvSpPr>
          <p:spPr>
            <a:xfrm>
              <a:off x="801564" y="5722424"/>
              <a:ext cx="35143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 err="1">
                  <a:solidFill>
                    <a:schemeClr val="bg1"/>
                  </a:solidFill>
                </a:rPr>
                <a:t>Lorem</a:t>
              </a:r>
              <a:r>
                <a:rPr lang="pt-BR" dirty="0">
                  <a:solidFill>
                    <a:schemeClr val="bg1"/>
                  </a:solidFill>
                </a:rPr>
                <a:t> ipsum </a:t>
              </a:r>
              <a:r>
                <a:rPr lang="pt-BR" dirty="0" err="1">
                  <a:solidFill>
                    <a:schemeClr val="bg1"/>
                  </a:solidFill>
                </a:rPr>
                <a:t>dolor</a:t>
              </a:r>
              <a:r>
                <a:rPr lang="pt-BR" dirty="0">
                  <a:solidFill>
                    <a:schemeClr val="bg1"/>
                  </a:solidFill>
                </a:rPr>
                <a:t> </a:t>
              </a:r>
              <a:r>
                <a:rPr lang="pt-BR" dirty="0" err="1">
                  <a:solidFill>
                    <a:schemeClr val="bg1"/>
                  </a:solidFill>
                </a:rPr>
                <a:t>sit</a:t>
              </a:r>
              <a:r>
                <a:rPr lang="pt-BR" dirty="0">
                  <a:solidFill>
                    <a:schemeClr val="bg1"/>
                  </a:solidFill>
                </a:rPr>
                <a:t> </a:t>
              </a:r>
              <a:r>
                <a:rPr lang="pt-BR" dirty="0" err="1">
                  <a:solidFill>
                    <a:schemeClr val="bg1"/>
                  </a:solidFill>
                </a:rPr>
                <a:t>amet</a:t>
              </a:r>
              <a:r>
                <a:rPr lang="pt-BR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6" name="Retângulo 5">
            <a:extLst>
              <a:ext uri="{FF2B5EF4-FFF2-40B4-BE49-F238E27FC236}">
                <a16:creationId xmlns:a16="http://schemas.microsoft.com/office/drawing/2014/main" id="{D0EADFD3-45BD-A6F0-C5E2-24246CB8F34C}"/>
              </a:ext>
            </a:extLst>
          </p:cNvPr>
          <p:cNvSpPr/>
          <p:nvPr/>
        </p:nvSpPr>
        <p:spPr>
          <a:xfrm>
            <a:off x="838200" y="1364138"/>
            <a:ext cx="1066800" cy="1320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Paralelogramo 9">
            <a:extLst>
              <a:ext uri="{FF2B5EF4-FFF2-40B4-BE49-F238E27FC236}">
                <a16:creationId xmlns:a16="http://schemas.microsoft.com/office/drawing/2014/main" id="{1500BBCA-C904-609D-6F4A-10D6459D38B9}"/>
              </a:ext>
            </a:extLst>
          </p:cNvPr>
          <p:cNvSpPr/>
          <p:nvPr/>
        </p:nvSpPr>
        <p:spPr>
          <a:xfrm>
            <a:off x="6569983" y="0"/>
            <a:ext cx="2303151" cy="2650604"/>
          </a:xfrm>
          <a:prstGeom prst="parallelogram">
            <a:avLst>
              <a:gd name="adj" fmla="val 29208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Paralelogramo 10">
            <a:extLst>
              <a:ext uri="{FF2B5EF4-FFF2-40B4-BE49-F238E27FC236}">
                <a16:creationId xmlns:a16="http://schemas.microsoft.com/office/drawing/2014/main" id="{7B03CF80-C892-B3AA-FDDC-9D921A5F3595}"/>
              </a:ext>
            </a:extLst>
          </p:cNvPr>
          <p:cNvSpPr/>
          <p:nvPr/>
        </p:nvSpPr>
        <p:spPr>
          <a:xfrm>
            <a:off x="10738291" y="4212079"/>
            <a:ext cx="2303151" cy="2650604"/>
          </a:xfrm>
          <a:prstGeom prst="parallelogram">
            <a:avLst>
              <a:gd name="adj" fmla="val 29208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393622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ralelogramo 14">
            <a:extLst>
              <a:ext uri="{FF2B5EF4-FFF2-40B4-BE49-F238E27FC236}">
                <a16:creationId xmlns:a16="http://schemas.microsoft.com/office/drawing/2014/main" id="{C03BA8A5-9617-4183-9CF0-F4EABBD76378}"/>
              </a:ext>
            </a:extLst>
          </p:cNvPr>
          <p:cNvSpPr/>
          <p:nvPr/>
        </p:nvSpPr>
        <p:spPr>
          <a:xfrm flipH="1">
            <a:off x="4351874" y="4378657"/>
            <a:ext cx="1026885" cy="1827348"/>
          </a:xfrm>
          <a:prstGeom prst="parallelogram">
            <a:avLst>
              <a:gd name="adj" fmla="val 45298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Pessoas sentadas ao redor de mesa com computador&#10;&#10;Descrição gerada automaticamente">
            <a:extLst>
              <a:ext uri="{FF2B5EF4-FFF2-40B4-BE49-F238E27FC236}">
                <a16:creationId xmlns:a16="http://schemas.microsoft.com/office/drawing/2014/main" id="{B5D3D9C9-0C67-F336-423B-DAE2E574A8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4" r="1266"/>
          <a:stretch/>
        </p:blipFill>
        <p:spPr>
          <a:xfrm flipH="1">
            <a:off x="-2525455" y="0"/>
            <a:ext cx="7544491" cy="6858000"/>
          </a:xfrm>
          <a:prstGeom prst="parallelogram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8527529-E1D1-B33D-AAC8-AF0CFFBCF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0" y="568962"/>
            <a:ext cx="6210300" cy="917890"/>
          </a:xfrm>
        </p:spPr>
        <p:txBody>
          <a:bodyPr/>
          <a:lstStyle/>
          <a:p>
            <a:r>
              <a:rPr lang="pt-BR" dirty="0"/>
              <a:t>PRODUTO</a:t>
            </a:r>
          </a:p>
        </p:txBody>
      </p:sp>
      <p:sp>
        <p:nvSpPr>
          <p:cNvPr id="14" name="Paralelogramo 13">
            <a:extLst>
              <a:ext uri="{FF2B5EF4-FFF2-40B4-BE49-F238E27FC236}">
                <a16:creationId xmlns:a16="http://schemas.microsoft.com/office/drawing/2014/main" id="{B3A906F0-CE0B-31F4-A890-341183098E46}"/>
              </a:ext>
            </a:extLst>
          </p:cNvPr>
          <p:cNvSpPr/>
          <p:nvPr/>
        </p:nvSpPr>
        <p:spPr>
          <a:xfrm flipH="1">
            <a:off x="-1528948" y="3864429"/>
            <a:ext cx="2303151" cy="2993571"/>
          </a:xfrm>
          <a:prstGeom prst="parallelogram">
            <a:avLst>
              <a:gd name="adj" fmla="val 3385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F238DEF-376B-296D-7B45-1982E354EEBB}"/>
              </a:ext>
            </a:extLst>
          </p:cNvPr>
          <p:cNvSpPr txBox="1"/>
          <p:nvPr/>
        </p:nvSpPr>
        <p:spPr>
          <a:xfrm>
            <a:off x="5110843" y="2019576"/>
            <a:ext cx="5257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consectetuer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</a:t>
            </a:r>
            <a:r>
              <a:rPr lang="pt-BR" dirty="0" err="1"/>
              <a:t>Maecenas</a:t>
            </a:r>
            <a:r>
              <a:rPr lang="pt-BR" dirty="0"/>
              <a:t> </a:t>
            </a:r>
            <a:r>
              <a:rPr lang="pt-BR" dirty="0" err="1"/>
              <a:t>porttitor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massa. </a:t>
            </a:r>
            <a:r>
              <a:rPr lang="pt-BR" dirty="0" err="1"/>
              <a:t>Fusce</a:t>
            </a:r>
            <a:r>
              <a:rPr lang="pt-BR" dirty="0"/>
              <a:t> </a:t>
            </a:r>
            <a:r>
              <a:rPr lang="pt-BR" dirty="0" err="1"/>
              <a:t>posuere</a:t>
            </a:r>
            <a:r>
              <a:rPr lang="pt-BR" dirty="0"/>
              <a:t>, magna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pulvinar</a:t>
            </a:r>
            <a:r>
              <a:rPr lang="pt-BR" dirty="0"/>
              <a:t> </a:t>
            </a:r>
            <a:r>
              <a:rPr lang="pt-BR" dirty="0" err="1"/>
              <a:t>ultricies</a:t>
            </a:r>
            <a:r>
              <a:rPr lang="pt-BR" dirty="0"/>
              <a:t>, </a:t>
            </a:r>
            <a:r>
              <a:rPr lang="pt-BR" dirty="0" err="1"/>
              <a:t>purus</a:t>
            </a:r>
            <a:r>
              <a:rPr lang="pt-BR" dirty="0"/>
              <a:t> </a:t>
            </a:r>
            <a:r>
              <a:rPr lang="pt-BR" dirty="0" err="1"/>
              <a:t>lectus</a:t>
            </a:r>
            <a:r>
              <a:rPr lang="pt-BR" dirty="0"/>
              <a:t> </a:t>
            </a:r>
            <a:r>
              <a:rPr lang="pt-BR" dirty="0" err="1"/>
              <a:t>malesuada</a:t>
            </a:r>
            <a:r>
              <a:rPr lang="pt-BR" dirty="0"/>
              <a:t> libero,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commodo</a:t>
            </a:r>
            <a:r>
              <a:rPr lang="pt-BR" dirty="0"/>
              <a:t> magna </a:t>
            </a:r>
            <a:r>
              <a:rPr lang="pt-BR" dirty="0" err="1"/>
              <a:t>eros</a:t>
            </a:r>
            <a:r>
              <a:rPr lang="pt-BR" dirty="0"/>
              <a:t> quis urna.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0938EEC5-4EE4-84FB-2C77-08CA412A90DE}"/>
              </a:ext>
            </a:extLst>
          </p:cNvPr>
          <p:cNvSpPr/>
          <p:nvPr/>
        </p:nvSpPr>
        <p:spPr>
          <a:xfrm>
            <a:off x="5143500" y="1364138"/>
            <a:ext cx="1066800" cy="1320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6453C863-DBE0-B883-AB3F-04DE1E72DE2C}"/>
              </a:ext>
            </a:extLst>
          </p:cNvPr>
          <p:cNvGrpSpPr/>
          <p:nvPr/>
        </p:nvGrpSpPr>
        <p:grpSpPr>
          <a:xfrm>
            <a:off x="5776758" y="4378657"/>
            <a:ext cx="7544491" cy="914400"/>
            <a:chOff x="5776758" y="4378657"/>
            <a:chExt cx="7544491" cy="914400"/>
          </a:xfrm>
        </p:grpSpPr>
        <p:sp>
          <p:nvSpPr>
            <p:cNvPr id="19" name="Paralelogramo 18">
              <a:extLst>
                <a:ext uri="{FF2B5EF4-FFF2-40B4-BE49-F238E27FC236}">
                  <a16:creationId xmlns:a16="http://schemas.microsoft.com/office/drawing/2014/main" id="{484DDEEC-D8EF-E71F-5F31-05C0FD1A5A88}"/>
                </a:ext>
              </a:extLst>
            </p:cNvPr>
            <p:cNvSpPr/>
            <p:nvPr/>
          </p:nvSpPr>
          <p:spPr>
            <a:xfrm flipH="1">
              <a:off x="5776758" y="4378657"/>
              <a:ext cx="7544491" cy="914400"/>
            </a:xfrm>
            <a:prstGeom prst="parallelogram">
              <a:avLst>
                <a:gd name="adj" fmla="val 25298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BB243851-B360-AD96-7591-746FD10EB1EC}"/>
                </a:ext>
              </a:extLst>
            </p:cNvPr>
            <p:cNvSpPr/>
            <p:nvPr/>
          </p:nvSpPr>
          <p:spPr>
            <a:xfrm>
              <a:off x="6181887" y="4485703"/>
              <a:ext cx="698856" cy="6988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>
                  <a:solidFill>
                    <a:schemeClr val="accent5"/>
                  </a:solidFill>
                  <a:latin typeface="+mj-lt"/>
                </a:rPr>
                <a:t>1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F7AB79C2-39C7-DCE0-BBCF-0B6E405E3DED}"/>
                </a:ext>
              </a:extLst>
            </p:cNvPr>
            <p:cNvSpPr txBox="1"/>
            <p:nvPr/>
          </p:nvSpPr>
          <p:spPr>
            <a:xfrm>
              <a:off x="7192444" y="4576693"/>
              <a:ext cx="41627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chemeClr val="bg1"/>
                  </a:solidFill>
                </a:rPr>
                <a:t>Lorem ipsum dolor sit amet, consectetuer adipiscing elit. Maecenas porttitor congue massa. 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4A83658E-18BF-814B-9104-329A867C3E0A}"/>
              </a:ext>
            </a:extLst>
          </p:cNvPr>
          <p:cNvGrpSpPr/>
          <p:nvPr/>
        </p:nvGrpSpPr>
        <p:grpSpPr>
          <a:xfrm>
            <a:off x="6007263" y="5291605"/>
            <a:ext cx="7544491" cy="914400"/>
            <a:chOff x="6007263" y="5291605"/>
            <a:chExt cx="7544491" cy="914400"/>
          </a:xfrm>
        </p:grpSpPr>
        <p:sp>
          <p:nvSpPr>
            <p:cNvPr id="20" name="Paralelogramo 19">
              <a:extLst>
                <a:ext uri="{FF2B5EF4-FFF2-40B4-BE49-F238E27FC236}">
                  <a16:creationId xmlns:a16="http://schemas.microsoft.com/office/drawing/2014/main" id="{328932A7-8ED2-A335-85CB-0EA211D2CDC2}"/>
                </a:ext>
              </a:extLst>
            </p:cNvPr>
            <p:cNvSpPr/>
            <p:nvPr/>
          </p:nvSpPr>
          <p:spPr>
            <a:xfrm flipH="1">
              <a:off x="6007263" y="5291605"/>
              <a:ext cx="7544491" cy="914400"/>
            </a:xfrm>
            <a:prstGeom prst="parallelogram">
              <a:avLst>
                <a:gd name="adj" fmla="val 252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384293E4-F3EE-9BDD-7AC9-0B237C5CAF3A}"/>
                </a:ext>
              </a:extLst>
            </p:cNvPr>
            <p:cNvSpPr/>
            <p:nvPr/>
          </p:nvSpPr>
          <p:spPr>
            <a:xfrm>
              <a:off x="6415567" y="5400103"/>
              <a:ext cx="698856" cy="69885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+mj-lt"/>
                </a:rPr>
                <a:t>2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F7FCA69D-7B50-8BA3-DB3D-D8B5CCD3884E}"/>
                </a:ext>
              </a:extLst>
            </p:cNvPr>
            <p:cNvSpPr txBox="1"/>
            <p:nvPr/>
          </p:nvSpPr>
          <p:spPr>
            <a:xfrm>
              <a:off x="7363351" y="5484749"/>
              <a:ext cx="41627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/>
                <a:t>Lorem ipsum dolor sit amet, consectetuer adipiscing elit. Maecenas porttitor congue massa. </a:t>
              </a:r>
            </a:p>
          </p:txBody>
        </p:sp>
      </p:grp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69601959-8C8E-7BA9-EFC1-A669C2AC36FF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11655223" y="238020"/>
            <a:ext cx="53677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3B574FB5-8DEB-38D7-0297-8EF4241B5EA9}"/>
              </a:ext>
            </a:extLst>
          </p:cNvPr>
          <p:cNvSpPr txBox="1"/>
          <p:nvPr/>
        </p:nvSpPr>
        <p:spPr>
          <a:xfrm>
            <a:off x="11262167" y="5335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3C13F36-B4DB-4C69-B741-3D36E45F42A4}" type="slidenum">
              <a:rPr lang="pt-BR" smtClean="0">
                <a:solidFill>
                  <a:schemeClr val="bg2">
                    <a:lumMod val="90000"/>
                  </a:schemeClr>
                </a:solidFill>
                <a:latin typeface="Bahnschrift Light" panose="020B0502040204020203" pitchFamily="34" charset="0"/>
              </a:rPr>
              <a:t>5</a:t>
            </a:fld>
            <a:endParaRPr lang="pt-BR" dirty="0">
              <a:solidFill>
                <a:schemeClr val="bg2">
                  <a:lumMod val="90000"/>
                </a:schemeClr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435244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elogramo 4">
            <a:extLst>
              <a:ext uri="{FF2B5EF4-FFF2-40B4-BE49-F238E27FC236}">
                <a16:creationId xmlns:a16="http://schemas.microsoft.com/office/drawing/2014/main" id="{C8375ED9-D76F-59C0-B9C8-1D278D66892F}"/>
              </a:ext>
            </a:extLst>
          </p:cNvPr>
          <p:cNvSpPr/>
          <p:nvPr/>
        </p:nvSpPr>
        <p:spPr>
          <a:xfrm>
            <a:off x="-1145893" y="5578997"/>
            <a:ext cx="2119027" cy="1279003"/>
          </a:xfrm>
          <a:prstGeom prst="parallelogram">
            <a:avLst>
              <a:gd name="adj" fmla="val 2657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24668AE-A4EF-483E-30C1-AFE7BB5C2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F4C23F2-9BBA-2A76-4C99-1DEDD2A868F1}"/>
              </a:ext>
            </a:extLst>
          </p:cNvPr>
          <p:cNvSpPr/>
          <p:nvPr/>
        </p:nvSpPr>
        <p:spPr>
          <a:xfrm>
            <a:off x="838200" y="1364138"/>
            <a:ext cx="1066800" cy="1320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Pessoas sentadas ao redor de uma mesa com cadeiras&#10;&#10;Descrição gerada automaticamente com confiança média">
            <a:extLst>
              <a:ext uri="{FF2B5EF4-FFF2-40B4-BE49-F238E27FC236}">
                <a16:creationId xmlns:a16="http://schemas.microsoft.com/office/drawing/2014/main" id="{345FDB16-C132-DC0F-EF53-4DEC34D6A4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" t="29537" r="11111" b="10126"/>
          <a:stretch/>
        </p:blipFill>
        <p:spPr>
          <a:xfrm>
            <a:off x="-2122026" y="2025569"/>
            <a:ext cx="8518967" cy="4137949"/>
          </a:xfrm>
          <a:prstGeom prst="parallelogram">
            <a:avLst/>
          </a:prstGeom>
        </p:spPr>
      </p:pic>
      <p:sp>
        <p:nvSpPr>
          <p:cNvPr id="9" name="Paralelogramo 8">
            <a:extLst>
              <a:ext uri="{FF2B5EF4-FFF2-40B4-BE49-F238E27FC236}">
                <a16:creationId xmlns:a16="http://schemas.microsoft.com/office/drawing/2014/main" id="{66269741-73F8-4090-45EE-1FD7C80C9A10}"/>
              </a:ext>
            </a:extLst>
          </p:cNvPr>
          <p:cNvSpPr/>
          <p:nvPr/>
        </p:nvSpPr>
        <p:spPr>
          <a:xfrm>
            <a:off x="4151452" y="1781892"/>
            <a:ext cx="5189318" cy="827533"/>
          </a:xfrm>
          <a:prstGeom prst="parallelogram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Lorem ipsum dolor </a:t>
            </a:r>
            <a:r>
              <a:rPr lang="pt-BR" sz="2400" dirty="0" err="1"/>
              <a:t>sit</a:t>
            </a:r>
            <a:r>
              <a:rPr lang="pt-BR" sz="2400" dirty="0"/>
              <a:t> </a:t>
            </a:r>
            <a:r>
              <a:rPr lang="pt-BR" sz="2400" dirty="0" err="1"/>
              <a:t>amet</a:t>
            </a:r>
            <a:r>
              <a:rPr lang="pt-BR" sz="2400" dirty="0"/>
              <a:t>.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95A3D5A7-3FB6-A220-1B85-229289E6A458}"/>
              </a:ext>
            </a:extLst>
          </p:cNvPr>
          <p:cNvGrpSpPr/>
          <p:nvPr/>
        </p:nvGrpSpPr>
        <p:grpSpPr>
          <a:xfrm>
            <a:off x="5591579" y="2772080"/>
            <a:ext cx="5762221" cy="665546"/>
            <a:chOff x="5591579" y="2772080"/>
            <a:chExt cx="5762221" cy="665546"/>
          </a:xfrm>
        </p:grpSpPr>
        <p:sp>
          <p:nvSpPr>
            <p:cNvPr id="10" name="Paralelogramo 9">
              <a:extLst>
                <a:ext uri="{FF2B5EF4-FFF2-40B4-BE49-F238E27FC236}">
                  <a16:creationId xmlns:a16="http://schemas.microsoft.com/office/drawing/2014/main" id="{CD4EB3AE-0A79-24AF-2832-2D5C7B28194B}"/>
                </a:ext>
              </a:extLst>
            </p:cNvPr>
            <p:cNvSpPr/>
            <p:nvPr/>
          </p:nvSpPr>
          <p:spPr>
            <a:xfrm>
              <a:off x="5591579" y="2772080"/>
              <a:ext cx="1200252" cy="665546"/>
            </a:xfrm>
            <a:prstGeom prst="parallelogram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latin typeface="+mj-lt"/>
                </a:rPr>
                <a:t>1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68B52733-C33E-04D5-A6A1-F478C7376102}"/>
                </a:ext>
              </a:extLst>
            </p:cNvPr>
            <p:cNvSpPr txBox="1"/>
            <p:nvPr/>
          </p:nvSpPr>
          <p:spPr>
            <a:xfrm>
              <a:off x="6791831" y="2843243"/>
              <a:ext cx="456196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BR" sz="1400" dirty="0" err="1"/>
                <a:t>Lorem</a:t>
              </a:r>
              <a:r>
                <a:rPr lang="pt-BR" sz="1400" dirty="0"/>
                <a:t> ipsum dolor sit amet, consectetuer adipiscing elit. Maecenas porttitor congue massa.</a:t>
              </a: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FB027157-A92A-3333-2245-ADD0D8F975B4}"/>
              </a:ext>
            </a:extLst>
          </p:cNvPr>
          <p:cNvGrpSpPr/>
          <p:nvPr/>
        </p:nvGrpSpPr>
        <p:grpSpPr>
          <a:xfrm>
            <a:off x="5380019" y="3633598"/>
            <a:ext cx="5762221" cy="665546"/>
            <a:chOff x="5380019" y="3633598"/>
            <a:chExt cx="5762221" cy="665546"/>
          </a:xfrm>
        </p:grpSpPr>
        <p:sp>
          <p:nvSpPr>
            <p:cNvPr id="11" name="Paralelogramo 10">
              <a:extLst>
                <a:ext uri="{FF2B5EF4-FFF2-40B4-BE49-F238E27FC236}">
                  <a16:creationId xmlns:a16="http://schemas.microsoft.com/office/drawing/2014/main" id="{ED80D83C-DFA8-FEC0-A519-B9B485C76352}"/>
                </a:ext>
              </a:extLst>
            </p:cNvPr>
            <p:cNvSpPr/>
            <p:nvPr/>
          </p:nvSpPr>
          <p:spPr>
            <a:xfrm>
              <a:off x="5380019" y="3633598"/>
              <a:ext cx="1200252" cy="665546"/>
            </a:xfrm>
            <a:prstGeom prst="parallelogram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latin typeface="+mj-lt"/>
                </a:rPr>
                <a:t>2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1AA8EC4-1381-68F3-A89A-218BD573C09F}"/>
                </a:ext>
              </a:extLst>
            </p:cNvPr>
            <p:cNvSpPr txBox="1"/>
            <p:nvPr/>
          </p:nvSpPr>
          <p:spPr>
            <a:xfrm>
              <a:off x="6580271" y="3704205"/>
              <a:ext cx="456196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BR" sz="1400" dirty="0" err="1"/>
                <a:t>Lorem</a:t>
              </a:r>
              <a:r>
                <a:rPr lang="pt-BR" sz="1400" dirty="0"/>
                <a:t> ipsum </a:t>
              </a:r>
              <a:r>
                <a:rPr lang="pt-BR" sz="1400" dirty="0" err="1"/>
                <a:t>dolor</a:t>
              </a:r>
              <a:r>
                <a:rPr lang="pt-BR" sz="1400" dirty="0"/>
                <a:t> </a:t>
              </a:r>
              <a:r>
                <a:rPr lang="pt-BR" sz="1400" dirty="0" err="1"/>
                <a:t>sit</a:t>
              </a:r>
              <a:r>
                <a:rPr lang="pt-BR" sz="1400" dirty="0"/>
                <a:t> </a:t>
              </a:r>
              <a:r>
                <a:rPr lang="pt-BR" sz="1400" dirty="0" err="1"/>
                <a:t>amet</a:t>
              </a:r>
              <a:r>
                <a:rPr lang="pt-BR" sz="1400" dirty="0"/>
                <a:t>, </a:t>
              </a:r>
              <a:r>
                <a:rPr lang="pt-BR" sz="1400" dirty="0" err="1"/>
                <a:t>consectetuer</a:t>
              </a:r>
              <a:r>
                <a:rPr lang="pt-BR" sz="1400" dirty="0"/>
                <a:t> </a:t>
              </a:r>
              <a:r>
                <a:rPr lang="pt-BR" sz="1400" dirty="0" err="1"/>
                <a:t>adipiscing</a:t>
              </a:r>
              <a:r>
                <a:rPr lang="pt-BR" sz="1400" dirty="0"/>
                <a:t> </a:t>
              </a:r>
              <a:r>
                <a:rPr lang="pt-BR" sz="1400" dirty="0" err="1"/>
                <a:t>elit</a:t>
              </a:r>
              <a:r>
                <a:rPr lang="pt-BR" sz="1400" dirty="0"/>
                <a:t>. </a:t>
              </a:r>
              <a:r>
                <a:rPr lang="pt-BR" sz="1400" dirty="0" err="1"/>
                <a:t>Maecenas</a:t>
              </a:r>
              <a:r>
                <a:rPr lang="pt-BR" sz="1400" dirty="0"/>
                <a:t> </a:t>
              </a:r>
              <a:r>
                <a:rPr lang="pt-BR" sz="1400" dirty="0" err="1"/>
                <a:t>porttitor</a:t>
              </a:r>
              <a:r>
                <a:rPr lang="pt-BR" sz="1400" dirty="0"/>
                <a:t> </a:t>
              </a:r>
              <a:r>
                <a:rPr lang="pt-BR" sz="1400" dirty="0" err="1"/>
                <a:t>congue</a:t>
              </a:r>
              <a:r>
                <a:rPr lang="pt-BR" sz="1400" dirty="0"/>
                <a:t> massa.</a:t>
              </a: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F1079308-F5A7-8922-B132-3D076E345E84}"/>
              </a:ext>
            </a:extLst>
          </p:cNvPr>
          <p:cNvGrpSpPr/>
          <p:nvPr/>
        </p:nvGrpSpPr>
        <p:grpSpPr>
          <a:xfrm>
            <a:off x="5159093" y="4495116"/>
            <a:ext cx="5762221" cy="665546"/>
            <a:chOff x="5159093" y="4495116"/>
            <a:chExt cx="5762221" cy="665546"/>
          </a:xfrm>
        </p:grpSpPr>
        <p:sp>
          <p:nvSpPr>
            <p:cNvPr id="12" name="Paralelogramo 11">
              <a:extLst>
                <a:ext uri="{FF2B5EF4-FFF2-40B4-BE49-F238E27FC236}">
                  <a16:creationId xmlns:a16="http://schemas.microsoft.com/office/drawing/2014/main" id="{850D510F-8DB3-4A59-D953-F8A4ED3C735E}"/>
                </a:ext>
              </a:extLst>
            </p:cNvPr>
            <p:cNvSpPr/>
            <p:nvPr/>
          </p:nvSpPr>
          <p:spPr>
            <a:xfrm>
              <a:off x="5159093" y="4495116"/>
              <a:ext cx="1200252" cy="665546"/>
            </a:xfrm>
            <a:prstGeom prst="parallelogram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latin typeface="+mj-lt"/>
                </a:rPr>
                <a:t>3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36EA501C-F1B0-B278-AB01-3FE4EC09FEE0}"/>
                </a:ext>
              </a:extLst>
            </p:cNvPr>
            <p:cNvSpPr txBox="1"/>
            <p:nvPr/>
          </p:nvSpPr>
          <p:spPr>
            <a:xfrm>
              <a:off x="6359345" y="4566279"/>
              <a:ext cx="456196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BR" sz="1400" dirty="0" err="1"/>
                <a:t>Lorem</a:t>
              </a:r>
              <a:r>
                <a:rPr lang="pt-BR" sz="1400" dirty="0"/>
                <a:t> ipsum </a:t>
              </a:r>
              <a:r>
                <a:rPr lang="pt-BR" sz="1400" dirty="0" err="1"/>
                <a:t>dolor</a:t>
              </a:r>
              <a:r>
                <a:rPr lang="pt-BR" sz="1400" dirty="0"/>
                <a:t> </a:t>
              </a:r>
              <a:r>
                <a:rPr lang="pt-BR" sz="1400" dirty="0" err="1"/>
                <a:t>sit</a:t>
              </a:r>
              <a:r>
                <a:rPr lang="pt-BR" sz="1400" dirty="0"/>
                <a:t> </a:t>
              </a:r>
              <a:r>
                <a:rPr lang="pt-BR" sz="1400" dirty="0" err="1"/>
                <a:t>amet</a:t>
              </a:r>
              <a:r>
                <a:rPr lang="pt-BR" sz="1400" dirty="0"/>
                <a:t>, </a:t>
              </a:r>
              <a:r>
                <a:rPr lang="pt-BR" sz="1400" dirty="0" err="1"/>
                <a:t>consectetuer</a:t>
              </a:r>
              <a:r>
                <a:rPr lang="pt-BR" sz="1400" dirty="0"/>
                <a:t> </a:t>
              </a:r>
              <a:r>
                <a:rPr lang="pt-BR" sz="1400" dirty="0" err="1"/>
                <a:t>adipiscing</a:t>
              </a:r>
              <a:r>
                <a:rPr lang="pt-BR" sz="1400" dirty="0"/>
                <a:t> </a:t>
              </a:r>
              <a:r>
                <a:rPr lang="pt-BR" sz="1400" dirty="0" err="1"/>
                <a:t>elit</a:t>
              </a:r>
              <a:r>
                <a:rPr lang="pt-BR" sz="1400" dirty="0"/>
                <a:t>. </a:t>
              </a:r>
              <a:r>
                <a:rPr lang="pt-BR" sz="1400" dirty="0" err="1"/>
                <a:t>Maecenas</a:t>
              </a:r>
              <a:r>
                <a:rPr lang="pt-BR" sz="1400" dirty="0"/>
                <a:t> </a:t>
              </a:r>
              <a:r>
                <a:rPr lang="pt-BR" sz="1400" dirty="0" err="1"/>
                <a:t>porttitor</a:t>
              </a:r>
              <a:r>
                <a:rPr lang="pt-BR" sz="1400" dirty="0"/>
                <a:t> </a:t>
              </a:r>
              <a:r>
                <a:rPr lang="pt-BR" sz="1400" dirty="0" err="1"/>
                <a:t>congue</a:t>
              </a:r>
              <a:r>
                <a:rPr lang="pt-BR" sz="1400" dirty="0"/>
                <a:t> massa.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F2491DD-D86F-D3FB-2435-7DB18B5FD7EB}"/>
              </a:ext>
            </a:extLst>
          </p:cNvPr>
          <p:cNvGrpSpPr/>
          <p:nvPr/>
        </p:nvGrpSpPr>
        <p:grpSpPr>
          <a:xfrm>
            <a:off x="4949494" y="5388271"/>
            <a:ext cx="5762221" cy="665546"/>
            <a:chOff x="4949494" y="5388271"/>
            <a:chExt cx="5762221" cy="665546"/>
          </a:xfrm>
        </p:grpSpPr>
        <p:sp>
          <p:nvSpPr>
            <p:cNvPr id="13" name="Paralelogramo 12">
              <a:extLst>
                <a:ext uri="{FF2B5EF4-FFF2-40B4-BE49-F238E27FC236}">
                  <a16:creationId xmlns:a16="http://schemas.microsoft.com/office/drawing/2014/main" id="{0E5F21AD-D64A-88A0-10E7-26150EC4AF89}"/>
                </a:ext>
              </a:extLst>
            </p:cNvPr>
            <p:cNvSpPr/>
            <p:nvPr/>
          </p:nvSpPr>
          <p:spPr>
            <a:xfrm>
              <a:off x="4949494" y="5388271"/>
              <a:ext cx="1200252" cy="665546"/>
            </a:xfrm>
            <a:prstGeom prst="parallelogram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latin typeface="+mj-lt"/>
                </a:rPr>
                <a:t>4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E13AE4B6-01AF-CCB6-44F2-204CD822D3BE}"/>
                </a:ext>
              </a:extLst>
            </p:cNvPr>
            <p:cNvSpPr txBox="1"/>
            <p:nvPr/>
          </p:nvSpPr>
          <p:spPr>
            <a:xfrm>
              <a:off x="6149746" y="5427796"/>
              <a:ext cx="456196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BR" sz="1400" dirty="0" err="1"/>
                <a:t>Lorem</a:t>
              </a:r>
              <a:r>
                <a:rPr lang="pt-BR" sz="1400" dirty="0"/>
                <a:t> ipsum </a:t>
              </a:r>
              <a:r>
                <a:rPr lang="pt-BR" sz="1400" dirty="0" err="1"/>
                <a:t>dolor</a:t>
              </a:r>
              <a:r>
                <a:rPr lang="pt-BR" sz="1400" dirty="0"/>
                <a:t> </a:t>
              </a:r>
              <a:r>
                <a:rPr lang="pt-BR" sz="1400" dirty="0" err="1"/>
                <a:t>sit</a:t>
              </a:r>
              <a:r>
                <a:rPr lang="pt-BR" sz="1400" dirty="0"/>
                <a:t> </a:t>
              </a:r>
              <a:r>
                <a:rPr lang="pt-BR" sz="1400" dirty="0" err="1"/>
                <a:t>amet</a:t>
              </a:r>
              <a:r>
                <a:rPr lang="pt-BR" sz="1400" dirty="0"/>
                <a:t>, </a:t>
              </a:r>
              <a:r>
                <a:rPr lang="pt-BR" sz="1400" dirty="0" err="1"/>
                <a:t>consectetuer</a:t>
              </a:r>
              <a:r>
                <a:rPr lang="pt-BR" sz="1400" dirty="0"/>
                <a:t> </a:t>
              </a:r>
              <a:r>
                <a:rPr lang="pt-BR" sz="1400" dirty="0" err="1"/>
                <a:t>adipiscing</a:t>
              </a:r>
              <a:r>
                <a:rPr lang="pt-BR" sz="1400" dirty="0"/>
                <a:t> </a:t>
              </a:r>
              <a:r>
                <a:rPr lang="pt-BR" sz="1400" dirty="0" err="1"/>
                <a:t>elit</a:t>
              </a:r>
              <a:r>
                <a:rPr lang="pt-BR" sz="1400" dirty="0"/>
                <a:t>. </a:t>
              </a:r>
              <a:r>
                <a:rPr lang="pt-BR" sz="1400" dirty="0" err="1"/>
                <a:t>Maecenas</a:t>
              </a:r>
              <a:r>
                <a:rPr lang="pt-BR" sz="1400" dirty="0"/>
                <a:t> </a:t>
              </a:r>
              <a:r>
                <a:rPr lang="pt-BR" sz="1400" dirty="0" err="1"/>
                <a:t>porttitor</a:t>
              </a:r>
              <a:r>
                <a:rPr lang="pt-BR" sz="1400" dirty="0"/>
                <a:t> </a:t>
              </a:r>
              <a:r>
                <a:rPr lang="pt-BR" sz="1400" dirty="0" err="1"/>
                <a:t>congue</a:t>
              </a:r>
              <a:r>
                <a:rPr lang="pt-BR" sz="1400" dirty="0"/>
                <a:t> massa.</a:t>
              </a:r>
            </a:p>
          </p:txBody>
        </p:sp>
      </p:grpSp>
      <p:sp>
        <p:nvSpPr>
          <p:cNvPr id="19" name="Paralelogramo 18">
            <a:extLst>
              <a:ext uri="{FF2B5EF4-FFF2-40B4-BE49-F238E27FC236}">
                <a16:creationId xmlns:a16="http://schemas.microsoft.com/office/drawing/2014/main" id="{5EB8061A-1A61-2638-A40A-784FF24BF575}"/>
              </a:ext>
            </a:extLst>
          </p:cNvPr>
          <p:cNvSpPr/>
          <p:nvPr/>
        </p:nvSpPr>
        <p:spPr>
          <a:xfrm>
            <a:off x="7964067" y="-198109"/>
            <a:ext cx="4734906" cy="1267006"/>
          </a:xfrm>
          <a:prstGeom prst="parallelogram">
            <a:avLst>
              <a:gd name="adj" fmla="val 2657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2937410D-0E2E-39D4-86EE-4880E574CE66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11655223" y="6619980"/>
            <a:ext cx="53677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4E741EE-381C-11D0-923C-CB678056D9C7}"/>
              </a:ext>
            </a:extLst>
          </p:cNvPr>
          <p:cNvSpPr txBox="1"/>
          <p:nvPr/>
        </p:nvSpPr>
        <p:spPr>
          <a:xfrm>
            <a:off x="11262167" y="643531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3C13F36-B4DB-4C69-B741-3D36E45F42A4}" type="slidenum">
              <a:rPr lang="pt-BR" smtClean="0">
                <a:solidFill>
                  <a:schemeClr val="bg2">
                    <a:lumMod val="90000"/>
                  </a:schemeClr>
                </a:solidFill>
                <a:latin typeface="Bahnschrift Light" panose="020B0502040204020203" pitchFamily="34" charset="0"/>
              </a:rPr>
              <a:t>6</a:t>
            </a:fld>
            <a:endParaRPr lang="pt-BR" dirty="0">
              <a:solidFill>
                <a:schemeClr val="bg2">
                  <a:lumMod val="90000"/>
                </a:schemeClr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45141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3" name="Conector reto 1062">
            <a:extLst>
              <a:ext uri="{FF2B5EF4-FFF2-40B4-BE49-F238E27FC236}">
                <a16:creationId xmlns:a16="http://schemas.microsoft.com/office/drawing/2014/main" id="{9C921A12-94FF-23C8-1648-12EE13ABB08B}"/>
              </a:ext>
            </a:extLst>
          </p:cNvPr>
          <p:cNvCxnSpPr>
            <a:cxnSpLocks/>
          </p:cNvCxnSpPr>
          <p:nvPr/>
        </p:nvCxnSpPr>
        <p:spPr>
          <a:xfrm flipH="1">
            <a:off x="0" y="3394275"/>
            <a:ext cx="12192000" cy="1147045"/>
          </a:xfrm>
          <a:prstGeom prst="line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1EC5483D-D2B6-30F5-32DE-2A56A98E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SOLUÇÃO</a:t>
            </a:r>
          </a:p>
        </p:txBody>
      </p:sp>
      <p:sp>
        <p:nvSpPr>
          <p:cNvPr id="20" name="Espaço Reservado para Rodapé 19">
            <a:extLst>
              <a:ext uri="{FF2B5EF4-FFF2-40B4-BE49-F238E27FC236}">
                <a16:creationId xmlns:a16="http://schemas.microsoft.com/office/drawing/2014/main" id="{980BB4B9-3F94-C51B-057C-DAFB1DFAF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Nome da Empresa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D129DA7-A1BA-32E1-DCAB-88B4C9ACBF1C}"/>
              </a:ext>
            </a:extLst>
          </p:cNvPr>
          <p:cNvSpPr/>
          <p:nvPr/>
        </p:nvSpPr>
        <p:spPr>
          <a:xfrm>
            <a:off x="5562600" y="1364138"/>
            <a:ext cx="1066800" cy="1320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DB236AA8-B2DD-75C0-AAE4-5472D2E170F9}"/>
              </a:ext>
            </a:extLst>
          </p:cNvPr>
          <p:cNvSpPr/>
          <p:nvPr/>
        </p:nvSpPr>
        <p:spPr>
          <a:xfrm rot="10800000" flipH="1" flipV="1">
            <a:off x="-2739315" y="0"/>
            <a:ext cx="3612240" cy="3298785"/>
          </a:xfrm>
          <a:prstGeom prst="parallelogram">
            <a:avLst>
              <a:gd name="adj" fmla="val 2657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Paralelogramo 8">
            <a:extLst>
              <a:ext uri="{FF2B5EF4-FFF2-40B4-BE49-F238E27FC236}">
                <a16:creationId xmlns:a16="http://schemas.microsoft.com/office/drawing/2014/main" id="{59853C4D-928A-DE7C-8536-49A57ED64FDE}"/>
              </a:ext>
            </a:extLst>
          </p:cNvPr>
          <p:cNvSpPr/>
          <p:nvPr/>
        </p:nvSpPr>
        <p:spPr>
          <a:xfrm rot="10800000" flipH="1" flipV="1">
            <a:off x="11330650" y="3559215"/>
            <a:ext cx="3612240" cy="3298785"/>
          </a:xfrm>
          <a:prstGeom prst="parallelogram">
            <a:avLst>
              <a:gd name="adj" fmla="val 2657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091C668A-55BB-1582-CAAF-5A2A7A3D60D6}"/>
              </a:ext>
            </a:extLst>
          </p:cNvPr>
          <p:cNvGrpSpPr/>
          <p:nvPr/>
        </p:nvGrpSpPr>
        <p:grpSpPr>
          <a:xfrm>
            <a:off x="1978692" y="4219266"/>
            <a:ext cx="1978513" cy="2102734"/>
            <a:chOff x="1978692" y="3570684"/>
            <a:chExt cx="1978513" cy="2102734"/>
          </a:xfrm>
        </p:grpSpPr>
        <p:grpSp>
          <p:nvGrpSpPr>
            <p:cNvPr id="55" name="Agrupar 54">
              <a:extLst>
                <a:ext uri="{FF2B5EF4-FFF2-40B4-BE49-F238E27FC236}">
                  <a16:creationId xmlns:a16="http://schemas.microsoft.com/office/drawing/2014/main" id="{3396EB46-49AC-2759-1BCB-B0E8EA21A375}"/>
                </a:ext>
              </a:extLst>
            </p:cNvPr>
            <p:cNvGrpSpPr/>
            <p:nvPr/>
          </p:nvGrpSpPr>
          <p:grpSpPr>
            <a:xfrm>
              <a:off x="1978692" y="4630907"/>
              <a:ext cx="1978513" cy="1042511"/>
              <a:chOff x="7207420" y="2505991"/>
              <a:chExt cx="1978513" cy="1042511"/>
            </a:xfrm>
          </p:grpSpPr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59258DFE-56A6-B1F9-E601-33701F9EFB20}"/>
                  </a:ext>
                </a:extLst>
              </p:cNvPr>
              <p:cNvSpPr txBox="1"/>
              <p:nvPr/>
            </p:nvSpPr>
            <p:spPr>
              <a:xfrm>
                <a:off x="7207421" y="2505991"/>
                <a:ext cx="12458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b="1" dirty="0">
                    <a:solidFill>
                      <a:schemeClr val="accent5"/>
                    </a:solidFill>
                  </a:rPr>
                  <a:t>Título aqui</a:t>
                </a:r>
              </a:p>
            </p:txBody>
          </p:sp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8AD73C54-BC53-207C-4E51-54EC34628029}"/>
                  </a:ext>
                </a:extLst>
              </p:cNvPr>
              <p:cNvSpPr txBox="1"/>
              <p:nvPr/>
            </p:nvSpPr>
            <p:spPr>
              <a:xfrm>
                <a:off x="7207420" y="2809838"/>
                <a:ext cx="197851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/>
                  <a:t>Lorem ipsum dolor sit amet, consectetuer adipiscing </a:t>
                </a:r>
                <a:r>
                  <a:rPr lang="pt-BR" sz="1400" dirty="0" err="1"/>
                  <a:t>elit</a:t>
                </a:r>
                <a:r>
                  <a:rPr lang="pt-BR" sz="1400" dirty="0"/>
                  <a:t>.</a:t>
                </a:r>
              </a:p>
            </p:txBody>
          </p:sp>
        </p:grpSp>
        <p:sp>
          <p:nvSpPr>
            <p:cNvPr id="1031" name="Elipse 1030">
              <a:extLst>
                <a:ext uri="{FF2B5EF4-FFF2-40B4-BE49-F238E27FC236}">
                  <a16:creationId xmlns:a16="http://schemas.microsoft.com/office/drawing/2014/main" id="{F2FC517D-B7F3-76C8-1939-C48910A50D25}"/>
                </a:ext>
              </a:extLst>
            </p:cNvPr>
            <p:cNvSpPr/>
            <p:nvPr/>
          </p:nvSpPr>
          <p:spPr>
            <a:xfrm>
              <a:off x="2426876" y="3570684"/>
              <a:ext cx="172800" cy="172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036" name="Conector reto 1035">
              <a:extLst>
                <a:ext uri="{FF2B5EF4-FFF2-40B4-BE49-F238E27FC236}">
                  <a16:creationId xmlns:a16="http://schemas.microsoft.com/office/drawing/2014/main" id="{D0548CAE-3FBC-73B3-0EC4-FE5F1607E398}"/>
                </a:ext>
              </a:extLst>
            </p:cNvPr>
            <p:cNvCxnSpPr>
              <a:cxnSpLocks/>
            </p:cNvCxnSpPr>
            <p:nvPr/>
          </p:nvCxnSpPr>
          <p:spPr>
            <a:xfrm>
              <a:off x="2513276" y="3817411"/>
              <a:ext cx="0" cy="71120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8204FAF4-6E7A-24DD-AEF8-C61678C1FD8A}"/>
              </a:ext>
            </a:extLst>
          </p:cNvPr>
          <p:cNvGrpSpPr/>
          <p:nvPr/>
        </p:nvGrpSpPr>
        <p:grpSpPr>
          <a:xfrm>
            <a:off x="4129877" y="4013147"/>
            <a:ext cx="1978513" cy="2102734"/>
            <a:chOff x="4129877" y="3781432"/>
            <a:chExt cx="1978513" cy="2102734"/>
          </a:xfrm>
        </p:grpSpPr>
        <p:sp>
          <p:nvSpPr>
            <p:cNvPr id="1025" name="Elipse 1024">
              <a:extLst>
                <a:ext uri="{FF2B5EF4-FFF2-40B4-BE49-F238E27FC236}">
                  <a16:creationId xmlns:a16="http://schemas.microsoft.com/office/drawing/2014/main" id="{73462B34-9483-4E65-1BE2-964A16A709D3}"/>
                </a:ext>
              </a:extLst>
            </p:cNvPr>
            <p:cNvSpPr/>
            <p:nvPr/>
          </p:nvSpPr>
          <p:spPr>
            <a:xfrm>
              <a:off x="4563236" y="3781432"/>
              <a:ext cx="172800" cy="172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37" name="Agrupar 1036">
              <a:extLst>
                <a:ext uri="{FF2B5EF4-FFF2-40B4-BE49-F238E27FC236}">
                  <a16:creationId xmlns:a16="http://schemas.microsoft.com/office/drawing/2014/main" id="{2FCCB0B1-3EEC-5A58-C203-DD5E24EA978B}"/>
                </a:ext>
              </a:extLst>
            </p:cNvPr>
            <p:cNvGrpSpPr/>
            <p:nvPr/>
          </p:nvGrpSpPr>
          <p:grpSpPr>
            <a:xfrm>
              <a:off x="4129877" y="4841655"/>
              <a:ext cx="1978513" cy="1042511"/>
              <a:chOff x="7207420" y="2505991"/>
              <a:chExt cx="1978513" cy="1042511"/>
            </a:xfrm>
          </p:grpSpPr>
          <p:sp>
            <p:nvSpPr>
              <p:cNvPr id="1039" name="CaixaDeTexto 1038">
                <a:extLst>
                  <a:ext uri="{FF2B5EF4-FFF2-40B4-BE49-F238E27FC236}">
                    <a16:creationId xmlns:a16="http://schemas.microsoft.com/office/drawing/2014/main" id="{3325EFBE-6FC3-F98B-D97E-8EBC1E15DAD2}"/>
                  </a:ext>
                </a:extLst>
              </p:cNvPr>
              <p:cNvSpPr txBox="1"/>
              <p:nvPr/>
            </p:nvSpPr>
            <p:spPr>
              <a:xfrm>
                <a:off x="7207421" y="2505991"/>
                <a:ext cx="12458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b="1" dirty="0">
                    <a:solidFill>
                      <a:schemeClr val="accent5"/>
                    </a:solidFill>
                  </a:rPr>
                  <a:t>Título aqui</a:t>
                </a:r>
              </a:p>
            </p:txBody>
          </p:sp>
          <p:sp>
            <p:nvSpPr>
              <p:cNvPr id="1040" name="CaixaDeTexto 1039">
                <a:extLst>
                  <a:ext uri="{FF2B5EF4-FFF2-40B4-BE49-F238E27FC236}">
                    <a16:creationId xmlns:a16="http://schemas.microsoft.com/office/drawing/2014/main" id="{5CC9B65B-CDD8-42BC-5F60-33FA3744DAE8}"/>
                  </a:ext>
                </a:extLst>
              </p:cNvPr>
              <p:cNvSpPr txBox="1"/>
              <p:nvPr/>
            </p:nvSpPr>
            <p:spPr>
              <a:xfrm>
                <a:off x="7207420" y="2809838"/>
                <a:ext cx="197851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/>
                  <a:t>Lorem ipsum dolor sit amet, consectetuer adipiscing </a:t>
                </a:r>
                <a:r>
                  <a:rPr lang="pt-BR" sz="1400" dirty="0" err="1"/>
                  <a:t>elit</a:t>
                </a:r>
                <a:r>
                  <a:rPr lang="pt-BR" sz="1400" dirty="0"/>
                  <a:t>.</a:t>
                </a:r>
              </a:p>
            </p:txBody>
          </p:sp>
        </p:grpSp>
        <p:cxnSp>
          <p:nvCxnSpPr>
            <p:cNvPr id="1041" name="Conector reto 1040">
              <a:extLst>
                <a:ext uri="{FF2B5EF4-FFF2-40B4-BE49-F238E27FC236}">
                  <a16:creationId xmlns:a16="http://schemas.microsoft.com/office/drawing/2014/main" id="{D8A289C5-7123-1179-9AF6-027AC7050D8E}"/>
                </a:ext>
              </a:extLst>
            </p:cNvPr>
            <p:cNvCxnSpPr>
              <a:cxnSpLocks/>
            </p:cNvCxnSpPr>
            <p:nvPr/>
          </p:nvCxnSpPr>
          <p:spPr>
            <a:xfrm>
              <a:off x="4649636" y="4028159"/>
              <a:ext cx="0" cy="71120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C73AEC84-B2DF-FE29-4D40-12BED3EF3C61}"/>
              </a:ext>
            </a:extLst>
          </p:cNvPr>
          <p:cNvGrpSpPr/>
          <p:nvPr/>
        </p:nvGrpSpPr>
        <p:grpSpPr>
          <a:xfrm>
            <a:off x="6248879" y="3839126"/>
            <a:ext cx="1978513" cy="2102734"/>
            <a:chOff x="6248879" y="3987551"/>
            <a:chExt cx="1978513" cy="2102734"/>
          </a:xfrm>
        </p:grpSpPr>
        <p:sp>
          <p:nvSpPr>
            <p:cNvPr id="1028" name="Elipse 1027">
              <a:extLst>
                <a:ext uri="{FF2B5EF4-FFF2-40B4-BE49-F238E27FC236}">
                  <a16:creationId xmlns:a16="http://schemas.microsoft.com/office/drawing/2014/main" id="{FD466716-6785-58D3-F76A-B2BBDC4D73A5}"/>
                </a:ext>
              </a:extLst>
            </p:cNvPr>
            <p:cNvSpPr/>
            <p:nvPr/>
          </p:nvSpPr>
          <p:spPr>
            <a:xfrm>
              <a:off x="6699596" y="3987551"/>
              <a:ext cx="172800" cy="172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42" name="Agrupar 1041">
              <a:extLst>
                <a:ext uri="{FF2B5EF4-FFF2-40B4-BE49-F238E27FC236}">
                  <a16:creationId xmlns:a16="http://schemas.microsoft.com/office/drawing/2014/main" id="{6AF891B0-2E57-8E95-CAF4-96E606BBF66E}"/>
                </a:ext>
              </a:extLst>
            </p:cNvPr>
            <p:cNvGrpSpPr/>
            <p:nvPr/>
          </p:nvGrpSpPr>
          <p:grpSpPr>
            <a:xfrm>
              <a:off x="6248879" y="5047774"/>
              <a:ext cx="1978513" cy="1042511"/>
              <a:chOff x="7207420" y="2505991"/>
              <a:chExt cx="1978513" cy="1042511"/>
            </a:xfrm>
          </p:grpSpPr>
          <p:sp>
            <p:nvSpPr>
              <p:cNvPr id="1044" name="CaixaDeTexto 1043">
                <a:extLst>
                  <a:ext uri="{FF2B5EF4-FFF2-40B4-BE49-F238E27FC236}">
                    <a16:creationId xmlns:a16="http://schemas.microsoft.com/office/drawing/2014/main" id="{53E2FB64-E36A-84AF-E788-D63C60CCB7F3}"/>
                  </a:ext>
                </a:extLst>
              </p:cNvPr>
              <p:cNvSpPr txBox="1"/>
              <p:nvPr/>
            </p:nvSpPr>
            <p:spPr>
              <a:xfrm>
                <a:off x="7207421" y="2505991"/>
                <a:ext cx="12458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b="1" dirty="0">
                    <a:solidFill>
                      <a:schemeClr val="accent5"/>
                    </a:solidFill>
                  </a:rPr>
                  <a:t>Título aqui</a:t>
                </a:r>
              </a:p>
            </p:txBody>
          </p:sp>
          <p:sp>
            <p:nvSpPr>
              <p:cNvPr id="1045" name="CaixaDeTexto 1044">
                <a:extLst>
                  <a:ext uri="{FF2B5EF4-FFF2-40B4-BE49-F238E27FC236}">
                    <a16:creationId xmlns:a16="http://schemas.microsoft.com/office/drawing/2014/main" id="{71217842-38A8-8752-816B-6F7FE7B3D1E3}"/>
                  </a:ext>
                </a:extLst>
              </p:cNvPr>
              <p:cNvSpPr txBox="1"/>
              <p:nvPr/>
            </p:nvSpPr>
            <p:spPr>
              <a:xfrm>
                <a:off x="7207420" y="2809838"/>
                <a:ext cx="197851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/>
                  <a:t>Lorem ipsum dolor sit amet, consectetuer adipiscing </a:t>
                </a:r>
                <a:r>
                  <a:rPr lang="pt-BR" sz="1400" dirty="0" err="1"/>
                  <a:t>elit</a:t>
                </a:r>
                <a:r>
                  <a:rPr lang="pt-BR" sz="1400" dirty="0"/>
                  <a:t>.</a:t>
                </a:r>
              </a:p>
            </p:txBody>
          </p:sp>
        </p:grpSp>
        <p:cxnSp>
          <p:nvCxnSpPr>
            <p:cNvPr id="1046" name="Conector reto 1045">
              <a:extLst>
                <a:ext uri="{FF2B5EF4-FFF2-40B4-BE49-F238E27FC236}">
                  <a16:creationId xmlns:a16="http://schemas.microsoft.com/office/drawing/2014/main" id="{0266C9EB-A954-F008-B198-2DD0E283A8B4}"/>
                </a:ext>
              </a:extLst>
            </p:cNvPr>
            <p:cNvCxnSpPr>
              <a:cxnSpLocks/>
            </p:cNvCxnSpPr>
            <p:nvPr/>
          </p:nvCxnSpPr>
          <p:spPr>
            <a:xfrm>
              <a:off x="6785996" y="4234278"/>
              <a:ext cx="0" cy="71120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71A90CE2-2A2A-8B15-AC7B-BBB219C08A87}"/>
              </a:ext>
            </a:extLst>
          </p:cNvPr>
          <p:cNvGrpSpPr/>
          <p:nvPr/>
        </p:nvGrpSpPr>
        <p:grpSpPr>
          <a:xfrm>
            <a:off x="8373690" y="3612227"/>
            <a:ext cx="1978513" cy="2102734"/>
            <a:chOff x="8373690" y="4186305"/>
            <a:chExt cx="1978513" cy="2102734"/>
          </a:xfrm>
        </p:grpSpPr>
        <p:sp>
          <p:nvSpPr>
            <p:cNvPr id="1030" name="Elipse 1029">
              <a:extLst>
                <a:ext uri="{FF2B5EF4-FFF2-40B4-BE49-F238E27FC236}">
                  <a16:creationId xmlns:a16="http://schemas.microsoft.com/office/drawing/2014/main" id="{AB30FEE1-00C4-AD1D-0235-C225FD5DFB17}"/>
                </a:ext>
              </a:extLst>
            </p:cNvPr>
            <p:cNvSpPr/>
            <p:nvPr/>
          </p:nvSpPr>
          <p:spPr>
            <a:xfrm>
              <a:off x="8835956" y="4186305"/>
              <a:ext cx="172800" cy="172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47" name="Agrupar 1046">
              <a:extLst>
                <a:ext uri="{FF2B5EF4-FFF2-40B4-BE49-F238E27FC236}">
                  <a16:creationId xmlns:a16="http://schemas.microsoft.com/office/drawing/2014/main" id="{72CD810D-321C-7A0F-914E-702D35890DDE}"/>
                </a:ext>
              </a:extLst>
            </p:cNvPr>
            <p:cNvGrpSpPr/>
            <p:nvPr/>
          </p:nvGrpSpPr>
          <p:grpSpPr>
            <a:xfrm>
              <a:off x="8373690" y="5246528"/>
              <a:ext cx="1978513" cy="1042511"/>
              <a:chOff x="7207420" y="2505991"/>
              <a:chExt cx="1978513" cy="1042511"/>
            </a:xfrm>
          </p:grpSpPr>
          <p:sp>
            <p:nvSpPr>
              <p:cNvPr id="1049" name="CaixaDeTexto 1048">
                <a:extLst>
                  <a:ext uri="{FF2B5EF4-FFF2-40B4-BE49-F238E27FC236}">
                    <a16:creationId xmlns:a16="http://schemas.microsoft.com/office/drawing/2014/main" id="{1E43DB55-035B-D714-367E-33B7BCB605FC}"/>
                  </a:ext>
                </a:extLst>
              </p:cNvPr>
              <p:cNvSpPr txBox="1"/>
              <p:nvPr/>
            </p:nvSpPr>
            <p:spPr>
              <a:xfrm>
                <a:off x="7207421" y="2505991"/>
                <a:ext cx="12458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b="1" dirty="0">
                    <a:solidFill>
                      <a:schemeClr val="accent5"/>
                    </a:solidFill>
                  </a:rPr>
                  <a:t>Título aqui</a:t>
                </a:r>
              </a:p>
            </p:txBody>
          </p:sp>
          <p:sp>
            <p:nvSpPr>
              <p:cNvPr id="1050" name="CaixaDeTexto 1049">
                <a:extLst>
                  <a:ext uri="{FF2B5EF4-FFF2-40B4-BE49-F238E27FC236}">
                    <a16:creationId xmlns:a16="http://schemas.microsoft.com/office/drawing/2014/main" id="{C114146B-6D8B-5CD8-5169-E2CE326922DA}"/>
                  </a:ext>
                </a:extLst>
              </p:cNvPr>
              <p:cNvSpPr txBox="1"/>
              <p:nvPr/>
            </p:nvSpPr>
            <p:spPr>
              <a:xfrm>
                <a:off x="7207420" y="2809838"/>
                <a:ext cx="197851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/>
                  <a:t>Lorem ipsum dolor sit amet, consectetuer adipiscing </a:t>
                </a:r>
                <a:r>
                  <a:rPr lang="pt-BR" sz="1400" dirty="0" err="1"/>
                  <a:t>elit</a:t>
                </a:r>
                <a:r>
                  <a:rPr lang="pt-BR" sz="1400" dirty="0"/>
                  <a:t>.</a:t>
                </a:r>
              </a:p>
            </p:txBody>
          </p:sp>
        </p:grpSp>
        <p:cxnSp>
          <p:nvCxnSpPr>
            <p:cNvPr id="1051" name="Conector reto 1050">
              <a:extLst>
                <a:ext uri="{FF2B5EF4-FFF2-40B4-BE49-F238E27FC236}">
                  <a16:creationId xmlns:a16="http://schemas.microsoft.com/office/drawing/2014/main" id="{C7FDB497-3E9D-ADB8-6FB9-865076BFC127}"/>
                </a:ext>
              </a:extLst>
            </p:cNvPr>
            <p:cNvCxnSpPr>
              <a:cxnSpLocks/>
            </p:cNvCxnSpPr>
            <p:nvPr/>
          </p:nvCxnSpPr>
          <p:spPr>
            <a:xfrm>
              <a:off x="8922356" y="4433032"/>
              <a:ext cx="0" cy="71120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6692E2D-20DE-3DA0-2CDA-BA042383A766}"/>
              </a:ext>
            </a:extLst>
          </p:cNvPr>
          <p:cNvGrpSpPr/>
          <p:nvPr/>
        </p:nvGrpSpPr>
        <p:grpSpPr>
          <a:xfrm>
            <a:off x="2967948" y="2167105"/>
            <a:ext cx="1978513" cy="2099131"/>
            <a:chOff x="2967948" y="1732395"/>
            <a:chExt cx="1978513" cy="2099131"/>
          </a:xfrm>
        </p:grpSpPr>
        <p:sp>
          <p:nvSpPr>
            <p:cNvPr id="1027" name="Elipse 1026">
              <a:extLst>
                <a:ext uri="{FF2B5EF4-FFF2-40B4-BE49-F238E27FC236}">
                  <a16:creationId xmlns:a16="http://schemas.microsoft.com/office/drawing/2014/main" id="{B9B878DF-5FC2-6A23-6712-DF231832BEE6}"/>
                </a:ext>
              </a:extLst>
            </p:cNvPr>
            <p:cNvSpPr/>
            <p:nvPr/>
          </p:nvSpPr>
          <p:spPr>
            <a:xfrm>
              <a:off x="3495056" y="3658726"/>
              <a:ext cx="172800" cy="172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057" name="Conector reto 1056">
              <a:extLst>
                <a:ext uri="{FF2B5EF4-FFF2-40B4-BE49-F238E27FC236}">
                  <a16:creationId xmlns:a16="http://schemas.microsoft.com/office/drawing/2014/main" id="{EA6EA254-B163-1B57-A0DB-76DF4A8A9713}"/>
                </a:ext>
              </a:extLst>
            </p:cNvPr>
            <p:cNvCxnSpPr>
              <a:cxnSpLocks/>
            </p:cNvCxnSpPr>
            <p:nvPr/>
          </p:nvCxnSpPr>
          <p:spPr>
            <a:xfrm>
              <a:off x="3581456" y="2860360"/>
              <a:ext cx="0" cy="7112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8" name="Agrupar 1057">
              <a:extLst>
                <a:ext uri="{FF2B5EF4-FFF2-40B4-BE49-F238E27FC236}">
                  <a16:creationId xmlns:a16="http://schemas.microsoft.com/office/drawing/2014/main" id="{42C038BC-4599-C61E-AA51-C75BE59ABCA3}"/>
                </a:ext>
              </a:extLst>
            </p:cNvPr>
            <p:cNvGrpSpPr/>
            <p:nvPr/>
          </p:nvGrpSpPr>
          <p:grpSpPr>
            <a:xfrm>
              <a:off x="2967948" y="1732395"/>
              <a:ext cx="1978513" cy="1042511"/>
              <a:chOff x="7207420" y="2505991"/>
              <a:chExt cx="1978513" cy="1042511"/>
            </a:xfrm>
          </p:grpSpPr>
          <p:sp>
            <p:nvSpPr>
              <p:cNvPr id="1060" name="CaixaDeTexto 1059">
                <a:extLst>
                  <a:ext uri="{FF2B5EF4-FFF2-40B4-BE49-F238E27FC236}">
                    <a16:creationId xmlns:a16="http://schemas.microsoft.com/office/drawing/2014/main" id="{545C8386-8E7E-F181-BBBA-C3E6D694E437}"/>
                  </a:ext>
                </a:extLst>
              </p:cNvPr>
              <p:cNvSpPr txBox="1"/>
              <p:nvPr/>
            </p:nvSpPr>
            <p:spPr>
              <a:xfrm>
                <a:off x="7207421" y="2505991"/>
                <a:ext cx="12458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b="1" dirty="0">
                    <a:solidFill>
                      <a:schemeClr val="accent1"/>
                    </a:solidFill>
                  </a:rPr>
                  <a:t>Título aqui</a:t>
                </a:r>
              </a:p>
            </p:txBody>
          </p:sp>
          <p:sp>
            <p:nvSpPr>
              <p:cNvPr id="1061" name="CaixaDeTexto 1060">
                <a:extLst>
                  <a:ext uri="{FF2B5EF4-FFF2-40B4-BE49-F238E27FC236}">
                    <a16:creationId xmlns:a16="http://schemas.microsoft.com/office/drawing/2014/main" id="{053355F1-1561-7744-5944-1BF9513ECDA6}"/>
                  </a:ext>
                </a:extLst>
              </p:cNvPr>
              <p:cNvSpPr txBox="1"/>
              <p:nvPr/>
            </p:nvSpPr>
            <p:spPr>
              <a:xfrm>
                <a:off x="7207420" y="2809838"/>
                <a:ext cx="197851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/>
                  <a:t>Lorem ipsum dolor sit amet, consectetuer adipiscing </a:t>
                </a:r>
                <a:r>
                  <a:rPr lang="pt-BR" sz="1400" dirty="0" err="1"/>
                  <a:t>elit</a:t>
                </a:r>
                <a:r>
                  <a:rPr lang="pt-BR" sz="1400" dirty="0"/>
                  <a:t>.</a:t>
                </a:r>
              </a:p>
            </p:txBody>
          </p:sp>
        </p:grp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4430F2A-19E1-0E55-E1B0-5A64C182A49E}"/>
              </a:ext>
            </a:extLst>
          </p:cNvPr>
          <p:cNvGrpSpPr/>
          <p:nvPr/>
        </p:nvGrpSpPr>
        <p:grpSpPr>
          <a:xfrm>
            <a:off x="5104612" y="1989936"/>
            <a:ext cx="1978513" cy="2099131"/>
            <a:chOff x="5104612" y="1935390"/>
            <a:chExt cx="1978513" cy="2099131"/>
          </a:xfrm>
        </p:grpSpPr>
        <p:sp>
          <p:nvSpPr>
            <p:cNvPr id="1024" name="Elipse 1023">
              <a:extLst>
                <a:ext uri="{FF2B5EF4-FFF2-40B4-BE49-F238E27FC236}">
                  <a16:creationId xmlns:a16="http://schemas.microsoft.com/office/drawing/2014/main" id="{2A4DFA8C-F08E-6D34-C63A-7AA9A55D3257}"/>
                </a:ext>
              </a:extLst>
            </p:cNvPr>
            <p:cNvSpPr/>
            <p:nvPr/>
          </p:nvSpPr>
          <p:spPr>
            <a:xfrm>
              <a:off x="5631416" y="3861721"/>
              <a:ext cx="172800" cy="172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070" name="Conector reto 1069">
              <a:extLst>
                <a:ext uri="{FF2B5EF4-FFF2-40B4-BE49-F238E27FC236}">
                  <a16:creationId xmlns:a16="http://schemas.microsoft.com/office/drawing/2014/main" id="{E4D05CD4-EB2E-4109-FC4D-1270B6E566E8}"/>
                </a:ext>
              </a:extLst>
            </p:cNvPr>
            <p:cNvCxnSpPr>
              <a:cxnSpLocks/>
            </p:cNvCxnSpPr>
            <p:nvPr/>
          </p:nvCxnSpPr>
          <p:spPr>
            <a:xfrm>
              <a:off x="5717816" y="3063355"/>
              <a:ext cx="0" cy="7112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1" name="Agrupar 1070">
              <a:extLst>
                <a:ext uri="{FF2B5EF4-FFF2-40B4-BE49-F238E27FC236}">
                  <a16:creationId xmlns:a16="http://schemas.microsoft.com/office/drawing/2014/main" id="{8D00C3EE-9A0F-FB08-E28B-76CC55FC4F13}"/>
                </a:ext>
              </a:extLst>
            </p:cNvPr>
            <p:cNvGrpSpPr/>
            <p:nvPr/>
          </p:nvGrpSpPr>
          <p:grpSpPr>
            <a:xfrm>
              <a:off x="5104612" y="1935390"/>
              <a:ext cx="1978513" cy="1042511"/>
              <a:chOff x="7207420" y="2505991"/>
              <a:chExt cx="1978513" cy="1042511"/>
            </a:xfrm>
          </p:grpSpPr>
          <p:sp>
            <p:nvSpPr>
              <p:cNvPr id="1072" name="CaixaDeTexto 1071">
                <a:extLst>
                  <a:ext uri="{FF2B5EF4-FFF2-40B4-BE49-F238E27FC236}">
                    <a16:creationId xmlns:a16="http://schemas.microsoft.com/office/drawing/2014/main" id="{F580758B-46ED-CC90-BEA3-79A6381F0E51}"/>
                  </a:ext>
                </a:extLst>
              </p:cNvPr>
              <p:cNvSpPr txBox="1"/>
              <p:nvPr/>
            </p:nvSpPr>
            <p:spPr>
              <a:xfrm>
                <a:off x="7207421" y="2505991"/>
                <a:ext cx="12458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b="1" dirty="0">
                    <a:solidFill>
                      <a:schemeClr val="accent1"/>
                    </a:solidFill>
                  </a:rPr>
                  <a:t>Título aqui</a:t>
                </a:r>
              </a:p>
            </p:txBody>
          </p:sp>
          <p:sp>
            <p:nvSpPr>
              <p:cNvPr id="1073" name="CaixaDeTexto 1072">
                <a:extLst>
                  <a:ext uri="{FF2B5EF4-FFF2-40B4-BE49-F238E27FC236}">
                    <a16:creationId xmlns:a16="http://schemas.microsoft.com/office/drawing/2014/main" id="{45BBB7C8-3003-4E19-7F67-08B5525F00E4}"/>
                  </a:ext>
                </a:extLst>
              </p:cNvPr>
              <p:cNvSpPr txBox="1"/>
              <p:nvPr/>
            </p:nvSpPr>
            <p:spPr>
              <a:xfrm>
                <a:off x="7207420" y="2809838"/>
                <a:ext cx="197851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/>
                  <a:t>Lorem ipsum dolor sit amet, consectetuer adipiscing </a:t>
                </a:r>
                <a:r>
                  <a:rPr lang="pt-BR" sz="1400" dirty="0" err="1"/>
                  <a:t>elit</a:t>
                </a:r>
                <a:r>
                  <a:rPr lang="pt-BR" sz="1400" dirty="0"/>
                  <a:t>.</a:t>
                </a:r>
              </a:p>
            </p:txBody>
          </p:sp>
        </p:grp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FD3A4C2C-79CB-884B-4DB7-6B33194A774B}"/>
              </a:ext>
            </a:extLst>
          </p:cNvPr>
          <p:cNvGrpSpPr/>
          <p:nvPr/>
        </p:nvGrpSpPr>
        <p:grpSpPr>
          <a:xfrm>
            <a:off x="7253452" y="1773062"/>
            <a:ext cx="1978513" cy="2099131"/>
            <a:chOff x="7253452" y="2132974"/>
            <a:chExt cx="1978513" cy="2099131"/>
          </a:xfrm>
        </p:grpSpPr>
        <p:sp>
          <p:nvSpPr>
            <p:cNvPr id="1029" name="Elipse 1028">
              <a:extLst>
                <a:ext uri="{FF2B5EF4-FFF2-40B4-BE49-F238E27FC236}">
                  <a16:creationId xmlns:a16="http://schemas.microsoft.com/office/drawing/2014/main" id="{66A82031-385B-3833-AC99-56635DFE250C}"/>
                </a:ext>
              </a:extLst>
            </p:cNvPr>
            <p:cNvSpPr/>
            <p:nvPr/>
          </p:nvSpPr>
          <p:spPr>
            <a:xfrm>
              <a:off x="7767776" y="4059305"/>
              <a:ext cx="172800" cy="172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074" name="Conector reto 1073">
              <a:extLst>
                <a:ext uri="{FF2B5EF4-FFF2-40B4-BE49-F238E27FC236}">
                  <a16:creationId xmlns:a16="http://schemas.microsoft.com/office/drawing/2014/main" id="{FAD8BD57-24B4-9231-846E-831FED72C872}"/>
                </a:ext>
              </a:extLst>
            </p:cNvPr>
            <p:cNvCxnSpPr>
              <a:cxnSpLocks/>
            </p:cNvCxnSpPr>
            <p:nvPr/>
          </p:nvCxnSpPr>
          <p:spPr>
            <a:xfrm>
              <a:off x="7854176" y="3260939"/>
              <a:ext cx="0" cy="7112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5" name="Agrupar 1074">
              <a:extLst>
                <a:ext uri="{FF2B5EF4-FFF2-40B4-BE49-F238E27FC236}">
                  <a16:creationId xmlns:a16="http://schemas.microsoft.com/office/drawing/2014/main" id="{9A7D7F12-E23A-270D-A0C5-8094F5D9C42E}"/>
                </a:ext>
              </a:extLst>
            </p:cNvPr>
            <p:cNvGrpSpPr/>
            <p:nvPr/>
          </p:nvGrpSpPr>
          <p:grpSpPr>
            <a:xfrm>
              <a:off x="7253452" y="2132974"/>
              <a:ext cx="1978513" cy="1042511"/>
              <a:chOff x="7207420" y="2505991"/>
              <a:chExt cx="1978513" cy="1042511"/>
            </a:xfrm>
          </p:grpSpPr>
          <p:sp>
            <p:nvSpPr>
              <p:cNvPr id="1076" name="CaixaDeTexto 1075">
                <a:extLst>
                  <a:ext uri="{FF2B5EF4-FFF2-40B4-BE49-F238E27FC236}">
                    <a16:creationId xmlns:a16="http://schemas.microsoft.com/office/drawing/2014/main" id="{0C0F0564-CA0B-3E37-1F3B-948C133BBE8A}"/>
                  </a:ext>
                </a:extLst>
              </p:cNvPr>
              <p:cNvSpPr txBox="1"/>
              <p:nvPr/>
            </p:nvSpPr>
            <p:spPr>
              <a:xfrm>
                <a:off x="7207421" y="2505991"/>
                <a:ext cx="12458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b="1" dirty="0">
                    <a:solidFill>
                      <a:schemeClr val="accent1"/>
                    </a:solidFill>
                  </a:rPr>
                  <a:t>Título aqui</a:t>
                </a:r>
              </a:p>
            </p:txBody>
          </p:sp>
          <p:sp>
            <p:nvSpPr>
              <p:cNvPr id="1077" name="CaixaDeTexto 1076">
                <a:extLst>
                  <a:ext uri="{FF2B5EF4-FFF2-40B4-BE49-F238E27FC236}">
                    <a16:creationId xmlns:a16="http://schemas.microsoft.com/office/drawing/2014/main" id="{601FCFCA-2BBA-C720-7DC2-EC257AE816A4}"/>
                  </a:ext>
                </a:extLst>
              </p:cNvPr>
              <p:cNvSpPr txBox="1"/>
              <p:nvPr/>
            </p:nvSpPr>
            <p:spPr>
              <a:xfrm>
                <a:off x="7207420" y="2809838"/>
                <a:ext cx="197851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/>
                  <a:t>Lorem ipsum dolor sit amet, consectetuer adipiscing </a:t>
                </a:r>
                <a:r>
                  <a:rPr lang="pt-BR" sz="1400" dirty="0" err="1"/>
                  <a:t>elit</a:t>
                </a:r>
                <a:r>
                  <a:rPr lang="pt-BR" sz="1400" dirty="0"/>
                  <a:t>.</a:t>
                </a:r>
              </a:p>
            </p:txBody>
          </p:sp>
        </p:grpSp>
      </p:grp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96CB665B-ECC0-2EFB-9C99-0713C664BF54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11655223" y="238020"/>
            <a:ext cx="53677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BFD06C9-1713-6E6C-2BF5-4193DB8BC8C9}"/>
              </a:ext>
            </a:extLst>
          </p:cNvPr>
          <p:cNvSpPr txBox="1"/>
          <p:nvPr/>
        </p:nvSpPr>
        <p:spPr>
          <a:xfrm>
            <a:off x="11262167" y="5335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3C13F36-B4DB-4C69-B741-3D36E45F42A4}" type="slidenum">
              <a:rPr lang="pt-BR" smtClean="0">
                <a:solidFill>
                  <a:schemeClr val="bg2">
                    <a:lumMod val="90000"/>
                  </a:schemeClr>
                </a:solidFill>
                <a:latin typeface="Bahnschrift Light" panose="020B0502040204020203" pitchFamily="34" charset="0"/>
              </a:rPr>
              <a:t>7</a:t>
            </a:fld>
            <a:endParaRPr lang="pt-BR" dirty="0">
              <a:solidFill>
                <a:schemeClr val="bg2">
                  <a:lumMod val="90000"/>
                </a:schemeClr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251274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AE4CA223-9AE9-0850-3121-F2E5179006B8}"/>
              </a:ext>
            </a:extLst>
          </p:cNvPr>
          <p:cNvSpPr/>
          <p:nvPr/>
        </p:nvSpPr>
        <p:spPr>
          <a:xfrm>
            <a:off x="5559552" y="1806295"/>
            <a:ext cx="2037437" cy="1847749"/>
          </a:xfrm>
          <a:custGeom>
            <a:avLst/>
            <a:gdLst>
              <a:gd name="connsiteX0" fmla="*/ 1655135 w 2037437"/>
              <a:gd name="connsiteY0" fmla="*/ 0 h 1875689"/>
              <a:gd name="connsiteX1" fmla="*/ 2037437 w 2037437"/>
              <a:gd name="connsiteY1" fmla="*/ 382302 h 1875689"/>
              <a:gd name="connsiteX2" fmla="*/ 1972146 w 2037437"/>
              <a:gd name="connsiteY2" fmla="*/ 596051 h 1875689"/>
              <a:gd name="connsiteX3" fmla="*/ 1937791 w 2037437"/>
              <a:gd name="connsiteY3" fmla="*/ 637689 h 1875689"/>
              <a:gd name="connsiteX4" fmla="*/ 1944624 w 2037437"/>
              <a:gd name="connsiteY4" fmla="*/ 644297 h 1875689"/>
              <a:gd name="connsiteX5" fmla="*/ 1905659 w 2037437"/>
              <a:gd name="connsiteY5" fmla="*/ 668971 h 1875689"/>
              <a:gd name="connsiteX6" fmla="*/ 1868884 w 2037437"/>
              <a:gd name="connsiteY6" fmla="*/ 699313 h 1875689"/>
              <a:gd name="connsiteX7" fmla="*/ 1803945 w 2037437"/>
              <a:gd name="connsiteY7" fmla="*/ 734561 h 1875689"/>
              <a:gd name="connsiteX8" fmla="*/ 1800285 w 2037437"/>
              <a:gd name="connsiteY8" fmla="*/ 735697 h 1875689"/>
              <a:gd name="connsiteX9" fmla="*/ 0 w 2037437"/>
              <a:gd name="connsiteY9" fmla="*/ 1875689 h 1875689"/>
              <a:gd name="connsiteX10" fmla="*/ 1329121 w 2037437"/>
              <a:gd name="connsiteY10" fmla="*/ 185141 h 1875689"/>
              <a:gd name="connsiteX11" fmla="*/ 1338124 w 2037437"/>
              <a:gd name="connsiteY11" fmla="*/ 168553 h 1875689"/>
              <a:gd name="connsiteX12" fmla="*/ 1655135 w 2037437"/>
              <a:gd name="connsiteY12" fmla="*/ 0 h 1875689"/>
              <a:gd name="connsiteX0" fmla="*/ 1665295 w 2047597"/>
              <a:gd name="connsiteY0" fmla="*/ 0 h 1911249"/>
              <a:gd name="connsiteX1" fmla="*/ 2047597 w 2047597"/>
              <a:gd name="connsiteY1" fmla="*/ 382302 h 1911249"/>
              <a:gd name="connsiteX2" fmla="*/ 1982306 w 2047597"/>
              <a:gd name="connsiteY2" fmla="*/ 596051 h 1911249"/>
              <a:gd name="connsiteX3" fmla="*/ 1947951 w 2047597"/>
              <a:gd name="connsiteY3" fmla="*/ 637689 h 1911249"/>
              <a:gd name="connsiteX4" fmla="*/ 1954784 w 2047597"/>
              <a:gd name="connsiteY4" fmla="*/ 644297 h 1911249"/>
              <a:gd name="connsiteX5" fmla="*/ 1915819 w 2047597"/>
              <a:gd name="connsiteY5" fmla="*/ 668971 h 1911249"/>
              <a:gd name="connsiteX6" fmla="*/ 1879044 w 2047597"/>
              <a:gd name="connsiteY6" fmla="*/ 699313 h 1911249"/>
              <a:gd name="connsiteX7" fmla="*/ 1814105 w 2047597"/>
              <a:gd name="connsiteY7" fmla="*/ 734561 h 1911249"/>
              <a:gd name="connsiteX8" fmla="*/ 1810445 w 2047597"/>
              <a:gd name="connsiteY8" fmla="*/ 735697 h 1911249"/>
              <a:gd name="connsiteX9" fmla="*/ 0 w 2047597"/>
              <a:gd name="connsiteY9" fmla="*/ 1911249 h 1911249"/>
              <a:gd name="connsiteX10" fmla="*/ 1339281 w 2047597"/>
              <a:gd name="connsiteY10" fmla="*/ 185141 h 1911249"/>
              <a:gd name="connsiteX11" fmla="*/ 1348284 w 2047597"/>
              <a:gd name="connsiteY11" fmla="*/ 168553 h 1911249"/>
              <a:gd name="connsiteX12" fmla="*/ 1665295 w 2047597"/>
              <a:gd name="connsiteY12" fmla="*/ 0 h 1911249"/>
              <a:gd name="connsiteX0" fmla="*/ 1655135 w 2037437"/>
              <a:gd name="connsiteY0" fmla="*/ 0 h 1847749"/>
              <a:gd name="connsiteX1" fmla="*/ 2037437 w 2037437"/>
              <a:gd name="connsiteY1" fmla="*/ 382302 h 1847749"/>
              <a:gd name="connsiteX2" fmla="*/ 1972146 w 2037437"/>
              <a:gd name="connsiteY2" fmla="*/ 596051 h 1847749"/>
              <a:gd name="connsiteX3" fmla="*/ 1937791 w 2037437"/>
              <a:gd name="connsiteY3" fmla="*/ 637689 h 1847749"/>
              <a:gd name="connsiteX4" fmla="*/ 1944624 w 2037437"/>
              <a:gd name="connsiteY4" fmla="*/ 644297 h 1847749"/>
              <a:gd name="connsiteX5" fmla="*/ 1905659 w 2037437"/>
              <a:gd name="connsiteY5" fmla="*/ 668971 h 1847749"/>
              <a:gd name="connsiteX6" fmla="*/ 1868884 w 2037437"/>
              <a:gd name="connsiteY6" fmla="*/ 699313 h 1847749"/>
              <a:gd name="connsiteX7" fmla="*/ 1803945 w 2037437"/>
              <a:gd name="connsiteY7" fmla="*/ 734561 h 1847749"/>
              <a:gd name="connsiteX8" fmla="*/ 1800285 w 2037437"/>
              <a:gd name="connsiteY8" fmla="*/ 735697 h 1847749"/>
              <a:gd name="connsiteX9" fmla="*/ 0 w 2037437"/>
              <a:gd name="connsiteY9" fmla="*/ 1847749 h 1847749"/>
              <a:gd name="connsiteX10" fmla="*/ 1329121 w 2037437"/>
              <a:gd name="connsiteY10" fmla="*/ 185141 h 1847749"/>
              <a:gd name="connsiteX11" fmla="*/ 1338124 w 2037437"/>
              <a:gd name="connsiteY11" fmla="*/ 168553 h 1847749"/>
              <a:gd name="connsiteX12" fmla="*/ 1655135 w 2037437"/>
              <a:gd name="connsiteY12" fmla="*/ 0 h 1847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7437" h="1847749">
                <a:moveTo>
                  <a:pt x="1655135" y="0"/>
                </a:moveTo>
                <a:cubicBezTo>
                  <a:pt x="1866275" y="0"/>
                  <a:pt x="2037437" y="171162"/>
                  <a:pt x="2037437" y="382302"/>
                </a:cubicBezTo>
                <a:cubicBezTo>
                  <a:pt x="2037437" y="461480"/>
                  <a:pt x="2013368" y="535035"/>
                  <a:pt x="1972146" y="596051"/>
                </a:cubicBezTo>
                <a:lnTo>
                  <a:pt x="1937791" y="637689"/>
                </a:lnTo>
                <a:lnTo>
                  <a:pt x="1944624" y="644297"/>
                </a:lnTo>
                <a:lnTo>
                  <a:pt x="1905659" y="668971"/>
                </a:lnTo>
                <a:lnTo>
                  <a:pt x="1868884" y="699313"/>
                </a:lnTo>
                <a:cubicBezTo>
                  <a:pt x="1848546" y="713054"/>
                  <a:pt x="1826814" y="724888"/>
                  <a:pt x="1803945" y="734561"/>
                </a:cubicBezTo>
                <a:lnTo>
                  <a:pt x="1800285" y="735697"/>
                </a:lnTo>
                <a:lnTo>
                  <a:pt x="0" y="1847749"/>
                </a:lnTo>
                <a:lnTo>
                  <a:pt x="1329121" y="185141"/>
                </a:lnTo>
                <a:lnTo>
                  <a:pt x="1338124" y="168553"/>
                </a:lnTo>
                <a:cubicBezTo>
                  <a:pt x="1406827" y="66860"/>
                  <a:pt x="1523173" y="0"/>
                  <a:pt x="16551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4" name="Forma Livre: Forma 23">
            <a:extLst>
              <a:ext uri="{FF2B5EF4-FFF2-40B4-BE49-F238E27FC236}">
                <a16:creationId xmlns:a16="http://schemas.microsoft.com/office/drawing/2014/main" id="{28FA521D-8FF2-63C7-51BD-B349A6DB7853}"/>
              </a:ext>
            </a:extLst>
          </p:cNvPr>
          <p:cNvSpPr/>
          <p:nvPr/>
        </p:nvSpPr>
        <p:spPr>
          <a:xfrm>
            <a:off x="5739388" y="2563657"/>
            <a:ext cx="2547677" cy="1108167"/>
          </a:xfrm>
          <a:custGeom>
            <a:avLst/>
            <a:gdLst>
              <a:gd name="connsiteX0" fmla="*/ 2357403 w 2739705"/>
              <a:gd name="connsiteY0" fmla="*/ 0 h 1118327"/>
              <a:gd name="connsiteX1" fmla="*/ 2739705 w 2739705"/>
              <a:gd name="connsiteY1" fmla="*/ 382302 h 1118327"/>
              <a:gd name="connsiteX2" fmla="*/ 2357403 w 2739705"/>
              <a:gd name="connsiteY2" fmla="*/ 764604 h 1118327"/>
              <a:gd name="connsiteX3" fmla="*/ 2298475 w 2739705"/>
              <a:gd name="connsiteY3" fmla="*/ 758664 h 1118327"/>
              <a:gd name="connsiteX4" fmla="*/ 0 w 2739705"/>
              <a:gd name="connsiteY4" fmla="*/ 1118327 h 1118327"/>
              <a:gd name="connsiteX5" fmla="*/ 2104945 w 2739705"/>
              <a:gd name="connsiteY5" fmla="*/ 97229 h 1118327"/>
              <a:gd name="connsiteX6" fmla="*/ 2143654 w 2739705"/>
              <a:gd name="connsiteY6" fmla="*/ 65291 h 1118327"/>
              <a:gd name="connsiteX7" fmla="*/ 2357403 w 2739705"/>
              <a:gd name="connsiteY7" fmla="*/ 0 h 1118327"/>
              <a:gd name="connsiteX0" fmla="*/ 2377723 w 2760025"/>
              <a:gd name="connsiteY0" fmla="*/ 0 h 1138647"/>
              <a:gd name="connsiteX1" fmla="*/ 2760025 w 2760025"/>
              <a:gd name="connsiteY1" fmla="*/ 382302 h 1138647"/>
              <a:gd name="connsiteX2" fmla="*/ 2377723 w 2760025"/>
              <a:gd name="connsiteY2" fmla="*/ 764604 h 1138647"/>
              <a:gd name="connsiteX3" fmla="*/ 2318795 w 2760025"/>
              <a:gd name="connsiteY3" fmla="*/ 758664 h 1138647"/>
              <a:gd name="connsiteX4" fmla="*/ 0 w 2760025"/>
              <a:gd name="connsiteY4" fmla="*/ 1138647 h 1138647"/>
              <a:gd name="connsiteX5" fmla="*/ 2125265 w 2760025"/>
              <a:gd name="connsiteY5" fmla="*/ 97229 h 1138647"/>
              <a:gd name="connsiteX6" fmla="*/ 2163974 w 2760025"/>
              <a:gd name="connsiteY6" fmla="*/ 65291 h 1138647"/>
              <a:gd name="connsiteX7" fmla="*/ 2377723 w 2760025"/>
              <a:gd name="connsiteY7" fmla="*/ 0 h 1138647"/>
              <a:gd name="connsiteX0" fmla="*/ 2342163 w 2724465"/>
              <a:gd name="connsiteY0" fmla="*/ 0 h 1108167"/>
              <a:gd name="connsiteX1" fmla="*/ 2724465 w 2724465"/>
              <a:gd name="connsiteY1" fmla="*/ 382302 h 1108167"/>
              <a:gd name="connsiteX2" fmla="*/ 2342163 w 2724465"/>
              <a:gd name="connsiteY2" fmla="*/ 764604 h 1108167"/>
              <a:gd name="connsiteX3" fmla="*/ 2283235 w 2724465"/>
              <a:gd name="connsiteY3" fmla="*/ 758664 h 1108167"/>
              <a:gd name="connsiteX4" fmla="*/ 0 w 2724465"/>
              <a:gd name="connsiteY4" fmla="*/ 1108167 h 1108167"/>
              <a:gd name="connsiteX5" fmla="*/ 2089705 w 2724465"/>
              <a:gd name="connsiteY5" fmla="*/ 97229 h 1108167"/>
              <a:gd name="connsiteX6" fmla="*/ 2128414 w 2724465"/>
              <a:gd name="connsiteY6" fmla="*/ 65291 h 1108167"/>
              <a:gd name="connsiteX7" fmla="*/ 2342163 w 2724465"/>
              <a:gd name="connsiteY7" fmla="*/ 0 h 110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24465" h="1108167">
                <a:moveTo>
                  <a:pt x="2342163" y="0"/>
                </a:moveTo>
                <a:cubicBezTo>
                  <a:pt x="2553303" y="0"/>
                  <a:pt x="2724465" y="171162"/>
                  <a:pt x="2724465" y="382302"/>
                </a:cubicBezTo>
                <a:cubicBezTo>
                  <a:pt x="2724465" y="593442"/>
                  <a:pt x="2553303" y="764604"/>
                  <a:pt x="2342163" y="764604"/>
                </a:cubicBezTo>
                <a:lnTo>
                  <a:pt x="2283235" y="758664"/>
                </a:lnTo>
                <a:lnTo>
                  <a:pt x="0" y="1108167"/>
                </a:lnTo>
                <a:lnTo>
                  <a:pt x="2089705" y="97229"/>
                </a:lnTo>
                <a:lnTo>
                  <a:pt x="2128414" y="65291"/>
                </a:lnTo>
                <a:cubicBezTo>
                  <a:pt x="2189430" y="24070"/>
                  <a:pt x="2262986" y="0"/>
                  <a:pt x="23421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1" name="Forma Livre: Forma 20">
            <a:extLst>
              <a:ext uri="{FF2B5EF4-FFF2-40B4-BE49-F238E27FC236}">
                <a16:creationId xmlns:a16="http://schemas.microsoft.com/office/drawing/2014/main" id="{405B78DC-1966-D16F-9E48-1908A5C70BE6}"/>
              </a:ext>
            </a:extLst>
          </p:cNvPr>
          <p:cNvSpPr/>
          <p:nvPr/>
        </p:nvSpPr>
        <p:spPr>
          <a:xfrm>
            <a:off x="6138672" y="3326996"/>
            <a:ext cx="2878074" cy="751826"/>
          </a:xfrm>
          <a:custGeom>
            <a:avLst/>
            <a:gdLst>
              <a:gd name="connsiteX0" fmla="*/ 3087076 w 3469378"/>
              <a:gd name="connsiteY0" fmla="*/ 0 h 764604"/>
              <a:gd name="connsiteX1" fmla="*/ 3469378 w 3469378"/>
              <a:gd name="connsiteY1" fmla="*/ 382302 h 764604"/>
              <a:gd name="connsiteX2" fmla="*/ 3087076 w 3469378"/>
              <a:gd name="connsiteY2" fmla="*/ 764604 h 764604"/>
              <a:gd name="connsiteX3" fmla="*/ 3010029 w 3469378"/>
              <a:gd name="connsiteY3" fmla="*/ 756837 h 764604"/>
              <a:gd name="connsiteX4" fmla="*/ 2994207 w 3469378"/>
              <a:gd name="connsiteY4" fmla="*/ 751926 h 764604"/>
              <a:gd name="connsiteX5" fmla="*/ 0 w 3469378"/>
              <a:gd name="connsiteY5" fmla="*/ 361377 h 764604"/>
              <a:gd name="connsiteX6" fmla="*/ 2946540 w 3469378"/>
              <a:gd name="connsiteY6" fmla="*/ 27475 h 764604"/>
              <a:gd name="connsiteX7" fmla="*/ 3010029 w 3469378"/>
              <a:gd name="connsiteY7" fmla="*/ 7767 h 764604"/>
              <a:gd name="connsiteX8" fmla="*/ 3087076 w 3469378"/>
              <a:gd name="connsiteY8" fmla="*/ 0 h 764604"/>
              <a:gd name="connsiteX0" fmla="*/ 3087076 w 3469378"/>
              <a:gd name="connsiteY0" fmla="*/ 0 h 764604"/>
              <a:gd name="connsiteX1" fmla="*/ 3469378 w 3469378"/>
              <a:gd name="connsiteY1" fmla="*/ 382302 h 764604"/>
              <a:gd name="connsiteX2" fmla="*/ 3087076 w 3469378"/>
              <a:gd name="connsiteY2" fmla="*/ 764604 h 764604"/>
              <a:gd name="connsiteX3" fmla="*/ 3010029 w 3469378"/>
              <a:gd name="connsiteY3" fmla="*/ 756837 h 764604"/>
              <a:gd name="connsiteX4" fmla="*/ 2994207 w 3469378"/>
              <a:gd name="connsiteY4" fmla="*/ 751926 h 764604"/>
              <a:gd name="connsiteX5" fmla="*/ 0 w 3469378"/>
              <a:gd name="connsiteY5" fmla="*/ 381697 h 764604"/>
              <a:gd name="connsiteX6" fmla="*/ 2946540 w 3469378"/>
              <a:gd name="connsiteY6" fmla="*/ 27475 h 764604"/>
              <a:gd name="connsiteX7" fmla="*/ 3010029 w 3469378"/>
              <a:gd name="connsiteY7" fmla="*/ 7767 h 764604"/>
              <a:gd name="connsiteX8" fmla="*/ 3087076 w 3469378"/>
              <a:gd name="connsiteY8" fmla="*/ 0 h 764604"/>
              <a:gd name="connsiteX0" fmla="*/ 3082484 w 3469380"/>
              <a:gd name="connsiteY0" fmla="*/ 6946 h 758215"/>
              <a:gd name="connsiteX1" fmla="*/ 3469378 w 3469380"/>
              <a:gd name="connsiteY1" fmla="*/ 375913 h 758215"/>
              <a:gd name="connsiteX2" fmla="*/ 3087076 w 3469380"/>
              <a:gd name="connsiteY2" fmla="*/ 758215 h 758215"/>
              <a:gd name="connsiteX3" fmla="*/ 3010029 w 3469380"/>
              <a:gd name="connsiteY3" fmla="*/ 750448 h 758215"/>
              <a:gd name="connsiteX4" fmla="*/ 2994207 w 3469380"/>
              <a:gd name="connsiteY4" fmla="*/ 745537 h 758215"/>
              <a:gd name="connsiteX5" fmla="*/ 0 w 3469380"/>
              <a:gd name="connsiteY5" fmla="*/ 375308 h 758215"/>
              <a:gd name="connsiteX6" fmla="*/ 2946540 w 3469380"/>
              <a:gd name="connsiteY6" fmla="*/ 21086 h 758215"/>
              <a:gd name="connsiteX7" fmla="*/ 3010029 w 3469380"/>
              <a:gd name="connsiteY7" fmla="*/ 1378 h 758215"/>
              <a:gd name="connsiteX8" fmla="*/ 3082484 w 3469380"/>
              <a:gd name="connsiteY8" fmla="*/ 6946 h 758215"/>
              <a:gd name="connsiteX0" fmla="*/ 3082484 w 3469388"/>
              <a:gd name="connsiteY0" fmla="*/ 6946 h 751826"/>
              <a:gd name="connsiteX1" fmla="*/ 3469378 w 3469388"/>
              <a:gd name="connsiteY1" fmla="*/ 375913 h 751826"/>
              <a:gd name="connsiteX2" fmla="*/ 3091669 w 3469388"/>
              <a:gd name="connsiteY2" fmla="*/ 744880 h 751826"/>
              <a:gd name="connsiteX3" fmla="*/ 3010029 w 3469388"/>
              <a:gd name="connsiteY3" fmla="*/ 750448 h 751826"/>
              <a:gd name="connsiteX4" fmla="*/ 2994207 w 3469388"/>
              <a:gd name="connsiteY4" fmla="*/ 745537 h 751826"/>
              <a:gd name="connsiteX5" fmla="*/ 0 w 3469388"/>
              <a:gd name="connsiteY5" fmla="*/ 375308 h 751826"/>
              <a:gd name="connsiteX6" fmla="*/ 2946540 w 3469388"/>
              <a:gd name="connsiteY6" fmla="*/ 21086 h 751826"/>
              <a:gd name="connsiteX7" fmla="*/ 3010029 w 3469388"/>
              <a:gd name="connsiteY7" fmla="*/ 1378 h 751826"/>
              <a:gd name="connsiteX8" fmla="*/ 3082484 w 3469388"/>
              <a:gd name="connsiteY8" fmla="*/ 6946 h 751826"/>
              <a:gd name="connsiteX0" fmla="*/ 3082484 w 3469388"/>
              <a:gd name="connsiteY0" fmla="*/ 6946 h 751826"/>
              <a:gd name="connsiteX1" fmla="*/ 3469378 w 3469388"/>
              <a:gd name="connsiteY1" fmla="*/ 375913 h 751826"/>
              <a:gd name="connsiteX2" fmla="*/ 3091669 w 3469388"/>
              <a:gd name="connsiteY2" fmla="*/ 744880 h 751826"/>
              <a:gd name="connsiteX3" fmla="*/ 3010029 w 3469388"/>
              <a:gd name="connsiteY3" fmla="*/ 750448 h 751826"/>
              <a:gd name="connsiteX4" fmla="*/ 2994207 w 3469388"/>
              <a:gd name="connsiteY4" fmla="*/ 745537 h 751826"/>
              <a:gd name="connsiteX5" fmla="*/ 0 w 3469388"/>
              <a:gd name="connsiteY5" fmla="*/ 375308 h 751826"/>
              <a:gd name="connsiteX6" fmla="*/ 3010029 w 3469388"/>
              <a:gd name="connsiteY6" fmla="*/ 1378 h 751826"/>
              <a:gd name="connsiteX7" fmla="*/ 3082484 w 3469388"/>
              <a:gd name="connsiteY7" fmla="*/ 6946 h 751826"/>
              <a:gd name="connsiteX0" fmla="*/ 3082484 w 3469388"/>
              <a:gd name="connsiteY0" fmla="*/ 6946 h 751826"/>
              <a:gd name="connsiteX1" fmla="*/ 3469378 w 3469388"/>
              <a:gd name="connsiteY1" fmla="*/ 375913 h 751826"/>
              <a:gd name="connsiteX2" fmla="*/ 3091669 w 3469388"/>
              <a:gd name="connsiteY2" fmla="*/ 744880 h 751826"/>
              <a:gd name="connsiteX3" fmla="*/ 3010029 w 3469388"/>
              <a:gd name="connsiteY3" fmla="*/ 750448 h 751826"/>
              <a:gd name="connsiteX4" fmla="*/ 0 w 3469388"/>
              <a:gd name="connsiteY4" fmla="*/ 375308 h 751826"/>
              <a:gd name="connsiteX5" fmla="*/ 3010029 w 3469388"/>
              <a:gd name="connsiteY5" fmla="*/ 1378 h 751826"/>
              <a:gd name="connsiteX6" fmla="*/ 3082484 w 3469388"/>
              <a:gd name="connsiteY6" fmla="*/ 6946 h 751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9388" h="751826">
                <a:moveTo>
                  <a:pt x="3082484" y="6946"/>
                </a:moveTo>
                <a:cubicBezTo>
                  <a:pt x="3293624" y="6946"/>
                  <a:pt x="3467847" y="252924"/>
                  <a:pt x="3469378" y="375913"/>
                </a:cubicBezTo>
                <a:cubicBezTo>
                  <a:pt x="3470909" y="498902"/>
                  <a:pt x="3302809" y="744880"/>
                  <a:pt x="3091669" y="744880"/>
                </a:cubicBezTo>
                <a:cubicBezTo>
                  <a:pt x="3065276" y="744880"/>
                  <a:pt x="3034916" y="755541"/>
                  <a:pt x="3010029" y="750448"/>
                </a:cubicBezTo>
                <a:lnTo>
                  <a:pt x="0" y="375308"/>
                </a:lnTo>
                <a:lnTo>
                  <a:pt x="3010029" y="1378"/>
                </a:lnTo>
                <a:cubicBezTo>
                  <a:pt x="3034916" y="-3714"/>
                  <a:pt x="3056091" y="6946"/>
                  <a:pt x="3082484" y="694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12F6DE75-B56E-25AA-D2AC-670D036FBC93}"/>
              </a:ext>
            </a:extLst>
          </p:cNvPr>
          <p:cNvSpPr/>
          <p:nvPr/>
        </p:nvSpPr>
        <p:spPr>
          <a:xfrm>
            <a:off x="5741705" y="3756660"/>
            <a:ext cx="2646960" cy="1086325"/>
          </a:xfrm>
          <a:custGeom>
            <a:avLst/>
            <a:gdLst>
              <a:gd name="connsiteX0" fmla="*/ 0 w 2823017"/>
              <a:gd name="connsiteY0" fmla="*/ 0 h 1154905"/>
              <a:gd name="connsiteX1" fmla="*/ 2419234 w 2823017"/>
              <a:gd name="connsiteY1" fmla="*/ 392467 h 1154905"/>
              <a:gd name="connsiteX2" fmla="*/ 2440715 w 2823017"/>
              <a:gd name="connsiteY2" fmla="*/ 390301 h 1154905"/>
              <a:gd name="connsiteX3" fmla="*/ 2823017 w 2823017"/>
              <a:gd name="connsiteY3" fmla="*/ 772603 h 1154905"/>
              <a:gd name="connsiteX4" fmla="*/ 2440715 w 2823017"/>
              <a:gd name="connsiteY4" fmla="*/ 1154905 h 1154905"/>
              <a:gd name="connsiteX5" fmla="*/ 2402002 w 2823017"/>
              <a:gd name="connsiteY5" fmla="*/ 1151003 h 1154905"/>
              <a:gd name="connsiteX6" fmla="*/ 2401824 w 2823017"/>
              <a:gd name="connsiteY6" fmla="*/ 1152144 h 1154905"/>
              <a:gd name="connsiteX7" fmla="*/ 2398764 w 2823017"/>
              <a:gd name="connsiteY7" fmla="*/ 1150676 h 1154905"/>
              <a:gd name="connsiteX8" fmla="*/ 2363668 w 2823017"/>
              <a:gd name="connsiteY8" fmla="*/ 1147138 h 1154905"/>
              <a:gd name="connsiteX9" fmla="*/ 2170387 w 2823017"/>
              <a:gd name="connsiteY9" fmla="*/ 1042932 h 1154905"/>
              <a:gd name="connsiteX10" fmla="*/ 2167919 w 2823017"/>
              <a:gd name="connsiteY10" fmla="*/ 1039941 h 1154905"/>
              <a:gd name="connsiteX0" fmla="*/ 0 w 2820477"/>
              <a:gd name="connsiteY0" fmla="*/ 0 h 1114265"/>
              <a:gd name="connsiteX1" fmla="*/ 2416694 w 2820477"/>
              <a:gd name="connsiteY1" fmla="*/ 351827 h 1114265"/>
              <a:gd name="connsiteX2" fmla="*/ 2438175 w 2820477"/>
              <a:gd name="connsiteY2" fmla="*/ 349661 h 1114265"/>
              <a:gd name="connsiteX3" fmla="*/ 2820477 w 2820477"/>
              <a:gd name="connsiteY3" fmla="*/ 731963 h 1114265"/>
              <a:gd name="connsiteX4" fmla="*/ 2438175 w 2820477"/>
              <a:gd name="connsiteY4" fmla="*/ 1114265 h 1114265"/>
              <a:gd name="connsiteX5" fmla="*/ 2399462 w 2820477"/>
              <a:gd name="connsiteY5" fmla="*/ 1110363 h 1114265"/>
              <a:gd name="connsiteX6" fmla="*/ 2399284 w 2820477"/>
              <a:gd name="connsiteY6" fmla="*/ 1111504 h 1114265"/>
              <a:gd name="connsiteX7" fmla="*/ 2396224 w 2820477"/>
              <a:gd name="connsiteY7" fmla="*/ 1110036 h 1114265"/>
              <a:gd name="connsiteX8" fmla="*/ 2361128 w 2820477"/>
              <a:gd name="connsiteY8" fmla="*/ 1106498 h 1114265"/>
              <a:gd name="connsiteX9" fmla="*/ 2167847 w 2820477"/>
              <a:gd name="connsiteY9" fmla="*/ 1002292 h 1114265"/>
              <a:gd name="connsiteX10" fmla="*/ 2165379 w 2820477"/>
              <a:gd name="connsiteY10" fmla="*/ 999301 h 1114265"/>
              <a:gd name="connsiteX11" fmla="*/ 0 w 2820477"/>
              <a:gd name="connsiteY11" fmla="*/ 0 h 1114265"/>
              <a:gd name="connsiteX0" fmla="*/ 0 w 2825557"/>
              <a:gd name="connsiteY0" fmla="*/ 0 h 1121885"/>
              <a:gd name="connsiteX1" fmla="*/ 2421774 w 2825557"/>
              <a:gd name="connsiteY1" fmla="*/ 359447 h 1121885"/>
              <a:gd name="connsiteX2" fmla="*/ 2443255 w 2825557"/>
              <a:gd name="connsiteY2" fmla="*/ 357281 h 1121885"/>
              <a:gd name="connsiteX3" fmla="*/ 2825557 w 2825557"/>
              <a:gd name="connsiteY3" fmla="*/ 739583 h 1121885"/>
              <a:gd name="connsiteX4" fmla="*/ 2443255 w 2825557"/>
              <a:gd name="connsiteY4" fmla="*/ 1121885 h 1121885"/>
              <a:gd name="connsiteX5" fmla="*/ 2404542 w 2825557"/>
              <a:gd name="connsiteY5" fmla="*/ 1117983 h 1121885"/>
              <a:gd name="connsiteX6" fmla="*/ 2404364 w 2825557"/>
              <a:gd name="connsiteY6" fmla="*/ 1119124 h 1121885"/>
              <a:gd name="connsiteX7" fmla="*/ 2401304 w 2825557"/>
              <a:gd name="connsiteY7" fmla="*/ 1117656 h 1121885"/>
              <a:gd name="connsiteX8" fmla="*/ 2366208 w 2825557"/>
              <a:gd name="connsiteY8" fmla="*/ 1114118 h 1121885"/>
              <a:gd name="connsiteX9" fmla="*/ 2172927 w 2825557"/>
              <a:gd name="connsiteY9" fmla="*/ 1009912 h 1121885"/>
              <a:gd name="connsiteX10" fmla="*/ 2170459 w 2825557"/>
              <a:gd name="connsiteY10" fmla="*/ 1006921 h 1121885"/>
              <a:gd name="connsiteX11" fmla="*/ 0 w 2825557"/>
              <a:gd name="connsiteY11" fmla="*/ 0 h 1121885"/>
              <a:gd name="connsiteX0" fmla="*/ 0 w 2830637"/>
              <a:gd name="connsiteY0" fmla="*/ 0 h 1086325"/>
              <a:gd name="connsiteX1" fmla="*/ 2426854 w 2830637"/>
              <a:gd name="connsiteY1" fmla="*/ 323887 h 1086325"/>
              <a:gd name="connsiteX2" fmla="*/ 2448335 w 2830637"/>
              <a:gd name="connsiteY2" fmla="*/ 321721 h 1086325"/>
              <a:gd name="connsiteX3" fmla="*/ 2830637 w 2830637"/>
              <a:gd name="connsiteY3" fmla="*/ 704023 h 1086325"/>
              <a:gd name="connsiteX4" fmla="*/ 2448335 w 2830637"/>
              <a:gd name="connsiteY4" fmla="*/ 1086325 h 1086325"/>
              <a:gd name="connsiteX5" fmla="*/ 2409622 w 2830637"/>
              <a:gd name="connsiteY5" fmla="*/ 1082423 h 1086325"/>
              <a:gd name="connsiteX6" fmla="*/ 2409444 w 2830637"/>
              <a:gd name="connsiteY6" fmla="*/ 1083564 h 1086325"/>
              <a:gd name="connsiteX7" fmla="*/ 2406384 w 2830637"/>
              <a:gd name="connsiteY7" fmla="*/ 1082096 h 1086325"/>
              <a:gd name="connsiteX8" fmla="*/ 2371288 w 2830637"/>
              <a:gd name="connsiteY8" fmla="*/ 1078558 h 1086325"/>
              <a:gd name="connsiteX9" fmla="*/ 2178007 w 2830637"/>
              <a:gd name="connsiteY9" fmla="*/ 974352 h 1086325"/>
              <a:gd name="connsiteX10" fmla="*/ 2175539 w 2830637"/>
              <a:gd name="connsiteY10" fmla="*/ 971361 h 1086325"/>
              <a:gd name="connsiteX11" fmla="*/ 0 w 2830637"/>
              <a:gd name="connsiteY11" fmla="*/ 0 h 108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30637" h="1086325">
                <a:moveTo>
                  <a:pt x="0" y="0"/>
                </a:moveTo>
                <a:lnTo>
                  <a:pt x="2426854" y="323887"/>
                </a:lnTo>
                <a:lnTo>
                  <a:pt x="2448335" y="321721"/>
                </a:lnTo>
                <a:cubicBezTo>
                  <a:pt x="2659475" y="321721"/>
                  <a:pt x="2830637" y="492883"/>
                  <a:pt x="2830637" y="704023"/>
                </a:cubicBezTo>
                <a:cubicBezTo>
                  <a:pt x="2830637" y="915163"/>
                  <a:pt x="2659475" y="1086325"/>
                  <a:pt x="2448335" y="1086325"/>
                </a:cubicBezTo>
                <a:lnTo>
                  <a:pt x="2409622" y="1082423"/>
                </a:lnTo>
                <a:cubicBezTo>
                  <a:pt x="2409563" y="1082803"/>
                  <a:pt x="2409503" y="1083184"/>
                  <a:pt x="2409444" y="1083564"/>
                </a:cubicBezTo>
                <a:lnTo>
                  <a:pt x="2406384" y="1082096"/>
                </a:lnTo>
                <a:lnTo>
                  <a:pt x="2371288" y="1078558"/>
                </a:lnTo>
                <a:cubicBezTo>
                  <a:pt x="2296627" y="1063280"/>
                  <a:pt x="2229894" y="1026239"/>
                  <a:pt x="2178007" y="974352"/>
                </a:cubicBezTo>
                <a:lnTo>
                  <a:pt x="2175539" y="971361"/>
                </a:lnTo>
                <a:cubicBezTo>
                  <a:pt x="1452899" y="624714"/>
                  <a:pt x="722640" y="346647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3FE1F280-AD76-B372-2542-DEC820141A90}"/>
              </a:ext>
            </a:extLst>
          </p:cNvPr>
          <p:cNvSpPr/>
          <p:nvPr/>
        </p:nvSpPr>
        <p:spPr>
          <a:xfrm>
            <a:off x="5569204" y="3780028"/>
            <a:ext cx="2062079" cy="1820317"/>
          </a:xfrm>
          <a:custGeom>
            <a:avLst/>
            <a:gdLst>
              <a:gd name="connsiteX0" fmla="*/ 0 w 2059539"/>
              <a:gd name="connsiteY0" fmla="*/ 0 h 1893977"/>
              <a:gd name="connsiteX1" fmla="*/ 1795907 w 2059539"/>
              <a:gd name="connsiteY1" fmla="*/ 1150061 h 1893977"/>
              <a:gd name="connsiteX2" fmla="*/ 1826047 w 2059539"/>
              <a:gd name="connsiteY2" fmla="*/ 1159416 h 1893977"/>
              <a:gd name="connsiteX3" fmla="*/ 2059539 w 2059539"/>
              <a:gd name="connsiteY3" fmla="*/ 1511675 h 1893977"/>
              <a:gd name="connsiteX4" fmla="*/ 1677237 w 2059539"/>
              <a:gd name="connsiteY4" fmla="*/ 1893977 h 1893977"/>
              <a:gd name="connsiteX5" fmla="*/ 1324978 w 2059539"/>
              <a:gd name="connsiteY5" fmla="*/ 1660485 h 1893977"/>
              <a:gd name="connsiteX6" fmla="*/ 1314482 w 2059539"/>
              <a:gd name="connsiteY6" fmla="*/ 1626672 h 1893977"/>
              <a:gd name="connsiteX0" fmla="*/ 0 w 2062079"/>
              <a:gd name="connsiteY0" fmla="*/ 0 h 1820317"/>
              <a:gd name="connsiteX1" fmla="*/ 1798447 w 2062079"/>
              <a:gd name="connsiteY1" fmla="*/ 1076401 h 1820317"/>
              <a:gd name="connsiteX2" fmla="*/ 1828587 w 2062079"/>
              <a:gd name="connsiteY2" fmla="*/ 1085756 h 1820317"/>
              <a:gd name="connsiteX3" fmla="*/ 2062079 w 2062079"/>
              <a:gd name="connsiteY3" fmla="*/ 1438015 h 1820317"/>
              <a:gd name="connsiteX4" fmla="*/ 1679777 w 2062079"/>
              <a:gd name="connsiteY4" fmla="*/ 1820317 h 1820317"/>
              <a:gd name="connsiteX5" fmla="*/ 1327518 w 2062079"/>
              <a:gd name="connsiteY5" fmla="*/ 1586825 h 1820317"/>
              <a:gd name="connsiteX6" fmla="*/ 1317022 w 2062079"/>
              <a:gd name="connsiteY6" fmla="*/ 1553012 h 1820317"/>
              <a:gd name="connsiteX7" fmla="*/ 0 w 2062079"/>
              <a:gd name="connsiteY7" fmla="*/ 0 h 182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62079" h="1820317">
                <a:moveTo>
                  <a:pt x="0" y="0"/>
                </a:moveTo>
                <a:lnTo>
                  <a:pt x="1798447" y="1076401"/>
                </a:lnTo>
                <a:lnTo>
                  <a:pt x="1828587" y="1085756"/>
                </a:lnTo>
                <a:cubicBezTo>
                  <a:pt x="1965801" y="1143793"/>
                  <a:pt x="2062079" y="1279660"/>
                  <a:pt x="2062079" y="1438015"/>
                </a:cubicBezTo>
                <a:cubicBezTo>
                  <a:pt x="2062079" y="1649155"/>
                  <a:pt x="1890917" y="1820317"/>
                  <a:pt x="1679777" y="1820317"/>
                </a:cubicBezTo>
                <a:cubicBezTo>
                  <a:pt x="1521422" y="1820317"/>
                  <a:pt x="1385555" y="1724039"/>
                  <a:pt x="1327518" y="1586825"/>
                </a:cubicBezTo>
                <a:lnTo>
                  <a:pt x="1317022" y="1553012"/>
                </a:lnTo>
                <a:cubicBezTo>
                  <a:pt x="878861" y="1010788"/>
                  <a:pt x="438161" y="542224"/>
                  <a:pt x="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11" name="Imagem 10" descr="Sala com sofá e mesa de centro&#10;&#10;Descrição gerada automaticamente">
            <a:extLst>
              <a:ext uri="{FF2B5EF4-FFF2-40B4-BE49-F238E27FC236}">
                <a16:creationId xmlns:a16="http://schemas.microsoft.com/office/drawing/2014/main" id="{81CA6B78-7841-2386-AA50-D9FDAB6B45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33" r="1185"/>
          <a:stretch/>
        </p:blipFill>
        <p:spPr>
          <a:xfrm flipH="1">
            <a:off x="-2367735" y="0"/>
            <a:ext cx="6880129" cy="6858000"/>
          </a:xfrm>
          <a:prstGeom prst="parallelogram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E2EB507-A61E-AE8C-9FD1-14B368A2D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080" y="568962"/>
            <a:ext cx="7655720" cy="917890"/>
          </a:xfrm>
        </p:spPr>
        <p:txBody>
          <a:bodyPr>
            <a:noAutofit/>
          </a:bodyPr>
          <a:lstStyle/>
          <a:p>
            <a:r>
              <a:rPr lang="pt-BR" dirty="0"/>
              <a:t>MODELO DE </a:t>
            </a:r>
            <a:br>
              <a:rPr lang="pt-BR" dirty="0"/>
            </a:br>
            <a:r>
              <a:rPr lang="pt-BR" dirty="0">
                <a:solidFill>
                  <a:schemeClr val="accent5"/>
                </a:solidFill>
              </a:rPr>
              <a:t>NEGÓCIO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AE917D9-C856-1C73-9732-675EF9D30D82}"/>
              </a:ext>
            </a:extLst>
          </p:cNvPr>
          <p:cNvSpPr/>
          <p:nvPr/>
        </p:nvSpPr>
        <p:spPr>
          <a:xfrm>
            <a:off x="3698080" y="1501048"/>
            <a:ext cx="1066800" cy="1320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Paralelogramo 33">
            <a:extLst>
              <a:ext uri="{FF2B5EF4-FFF2-40B4-BE49-F238E27FC236}">
                <a16:creationId xmlns:a16="http://schemas.microsoft.com/office/drawing/2014/main" id="{E6CDE16C-D613-9522-46C7-6C16D94E5A5D}"/>
              </a:ext>
            </a:extLst>
          </p:cNvPr>
          <p:cNvSpPr/>
          <p:nvPr/>
        </p:nvSpPr>
        <p:spPr>
          <a:xfrm flipH="1">
            <a:off x="-974101" y="-1"/>
            <a:ext cx="2303151" cy="2569581"/>
          </a:xfrm>
          <a:prstGeom prst="parallelogram">
            <a:avLst>
              <a:gd name="adj" fmla="val 297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Paralelogramo 34">
            <a:extLst>
              <a:ext uri="{FF2B5EF4-FFF2-40B4-BE49-F238E27FC236}">
                <a16:creationId xmlns:a16="http://schemas.microsoft.com/office/drawing/2014/main" id="{FFCFB719-1B8C-3385-2147-6B0B3A0EB7B8}"/>
              </a:ext>
            </a:extLst>
          </p:cNvPr>
          <p:cNvSpPr/>
          <p:nvPr/>
        </p:nvSpPr>
        <p:spPr>
          <a:xfrm flipH="1">
            <a:off x="2700949" y="5191273"/>
            <a:ext cx="2303151" cy="1666727"/>
          </a:xfrm>
          <a:prstGeom prst="parallelogram">
            <a:avLst>
              <a:gd name="adj" fmla="val 2582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E5224264-2A9B-1F16-6D43-923B4D10473D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11655223" y="238020"/>
            <a:ext cx="53677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10114360-AEC5-0125-8AB1-A738E75A449E}"/>
              </a:ext>
            </a:extLst>
          </p:cNvPr>
          <p:cNvSpPr txBox="1"/>
          <p:nvPr/>
        </p:nvSpPr>
        <p:spPr>
          <a:xfrm>
            <a:off x="11262167" y="5335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3C13F36-B4DB-4C69-B741-3D36E45F42A4}" type="slidenum">
              <a:rPr lang="pt-BR" smtClean="0">
                <a:solidFill>
                  <a:schemeClr val="bg2">
                    <a:lumMod val="90000"/>
                  </a:schemeClr>
                </a:solidFill>
                <a:latin typeface="Bahnschrift Light" panose="020B0502040204020203" pitchFamily="34" charset="0"/>
              </a:rPr>
              <a:t>8</a:t>
            </a:fld>
            <a:endParaRPr lang="pt-BR" dirty="0">
              <a:solidFill>
                <a:schemeClr val="bg2">
                  <a:lumMod val="90000"/>
                </a:schemeClr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462EBA73-16FE-898E-DC99-60DDE653F665}"/>
              </a:ext>
            </a:extLst>
          </p:cNvPr>
          <p:cNvGrpSpPr/>
          <p:nvPr/>
        </p:nvGrpSpPr>
        <p:grpSpPr>
          <a:xfrm>
            <a:off x="8252134" y="3320607"/>
            <a:ext cx="3403089" cy="764604"/>
            <a:chOff x="8252134" y="3320607"/>
            <a:chExt cx="3403089" cy="764604"/>
          </a:xfrm>
        </p:grpSpPr>
        <p:sp>
          <p:nvSpPr>
            <p:cNvPr id="1028" name="CaixaDeTexto 1027">
              <a:extLst>
                <a:ext uri="{FF2B5EF4-FFF2-40B4-BE49-F238E27FC236}">
                  <a16:creationId xmlns:a16="http://schemas.microsoft.com/office/drawing/2014/main" id="{53A6384E-9CD1-E37D-3BAD-FA92148FDB3F}"/>
                </a:ext>
              </a:extLst>
            </p:cNvPr>
            <p:cNvSpPr txBox="1"/>
            <p:nvPr/>
          </p:nvSpPr>
          <p:spPr>
            <a:xfrm>
              <a:off x="9103177" y="3353217"/>
              <a:ext cx="2552046" cy="7002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BR" sz="1400" b="1" dirty="0"/>
                <a:t>Título aqui</a:t>
              </a:r>
            </a:p>
            <a:p>
              <a:r>
                <a:rPr lang="pt-BR" sz="1400" dirty="0" err="1"/>
                <a:t>Lorem</a:t>
              </a:r>
              <a:r>
                <a:rPr lang="pt-BR" sz="1400" dirty="0"/>
                <a:t> ipsum dolor sit amet, consectetuer adipiscing </a:t>
              </a:r>
              <a:r>
                <a:rPr lang="pt-BR" sz="1400" dirty="0" err="1"/>
                <a:t>elit</a:t>
              </a:r>
              <a:r>
                <a:rPr lang="pt-BR" sz="1400" dirty="0"/>
                <a:t>.</a:t>
              </a:r>
            </a:p>
          </p:txBody>
        </p:sp>
        <p:grpSp>
          <p:nvGrpSpPr>
            <p:cNvPr id="38" name="Agrupar 37">
              <a:extLst>
                <a:ext uri="{FF2B5EF4-FFF2-40B4-BE49-F238E27FC236}">
                  <a16:creationId xmlns:a16="http://schemas.microsoft.com/office/drawing/2014/main" id="{A67104D2-B3F8-CDD7-35A4-E9E154211201}"/>
                </a:ext>
              </a:extLst>
            </p:cNvPr>
            <p:cNvGrpSpPr/>
            <p:nvPr/>
          </p:nvGrpSpPr>
          <p:grpSpPr>
            <a:xfrm>
              <a:off x="8252134" y="3320607"/>
              <a:ext cx="764603" cy="764604"/>
              <a:chOff x="8252134" y="3320607"/>
              <a:chExt cx="764603" cy="764604"/>
            </a:xfrm>
          </p:grpSpPr>
          <p:sp>
            <p:nvSpPr>
              <p:cNvPr id="22" name="Elipse 21">
                <a:extLst>
                  <a:ext uri="{FF2B5EF4-FFF2-40B4-BE49-F238E27FC236}">
                    <a16:creationId xmlns:a16="http://schemas.microsoft.com/office/drawing/2014/main" id="{E4994909-0052-8ACD-70FC-6625EABACC86}"/>
                  </a:ext>
                </a:extLst>
              </p:cNvPr>
              <p:cNvSpPr/>
              <p:nvPr/>
            </p:nvSpPr>
            <p:spPr>
              <a:xfrm>
                <a:off x="8252134" y="3320607"/>
                <a:ext cx="764603" cy="76460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31" name="Gráfico 1030" descr="Aperto de mão estrutura de tópicos">
                <a:extLst>
                  <a:ext uri="{FF2B5EF4-FFF2-40B4-BE49-F238E27FC236}">
                    <a16:creationId xmlns:a16="http://schemas.microsoft.com/office/drawing/2014/main" id="{254B86B0-E740-967C-1994-0468BA9D6E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363052" y="3431935"/>
                <a:ext cx="542769" cy="542770"/>
              </a:xfrm>
              <a:prstGeom prst="rect">
                <a:avLst/>
              </a:prstGeom>
            </p:spPr>
          </p:pic>
        </p:grp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31BF3BD-C37E-0056-ABF9-39ECED826FF1}"/>
              </a:ext>
            </a:extLst>
          </p:cNvPr>
          <p:cNvGrpSpPr/>
          <p:nvPr/>
        </p:nvGrpSpPr>
        <p:grpSpPr>
          <a:xfrm>
            <a:off x="7624061" y="4078381"/>
            <a:ext cx="3403089" cy="764604"/>
            <a:chOff x="7624061" y="4078381"/>
            <a:chExt cx="3403089" cy="764604"/>
          </a:xfrm>
        </p:grpSpPr>
        <p:sp>
          <p:nvSpPr>
            <p:cNvPr id="95" name="CaixaDeTexto 94">
              <a:extLst>
                <a:ext uri="{FF2B5EF4-FFF2-40B4-BE49-F238E27FC236}">
                  <a16:creationId xmlns:a16="http://schemas.microsoft.com/office/drawing/2014/main" id="{A1ED9F71-C036-3F8F-9515-B43BC1099220}"/>
                </a:ext>
              </a:extLst>
            </p:cNvPr>
            <p:cNvSpPr txBox="1"/>
            <p:nvPr/>
          </p:nvSpPr>
          <p:spPr>
            <a:xfrm>
              <a:off x="8475104" y="4110580"/>
              <a:ext cx="2552046" cy="7002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BR" sz="1400" b="1" dirty="0"/>
                <a:t>Título aqui</a:t>
              </a:r>
            </a:p>
            <a:p>
              <a:r>
                <a:rPr lang="pt-BR" sz="1400" dirty="0" err="1"/>
                <a:t>Lorem</a:t>
              </a:r>
              <a:r>
                <a:rPr lang="pt-BR" sz="1400" dirty="0"/>
                <a:t> ipsum dolor sit amet, consectetuer adipiscing </a:t>
              </a:r>
              <a:r>
                <a:rPr lang="pt-BR" sz="1400" dirty="0" err="1"/>
                <a:t>elit</a:t>
              </a:r>
              <a:r>
                <a:rPr lang="pt-BR" sz="1400" dirty="0"/>
                <a:t>.</a:t>
              </a:r>
            </a:p>
          </p:txBody>
        </p: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54A9E7BE-245C-17AA-8E86-3EE3DA57438D}"/>
                </a:ext>
              </a:extLst>
            </p:cNvPr>
            <p:cNvGrpSpPr/>
            <p:nvPr/>
          </p:nvGrpSpPr>
          <p:grpSpPr>
            <a:xfrm>
              <a:off x="7624061" y="4078381"/>
              <a:ext cx="764603" cy="764604"/>
              <a:chOff x="7624061" y="4078381"/>
              <a:chExt cx="764603" cy="764604"/>
            </a:xfrm>
          </p:grpSpPr>
          <p:sp>
            <p:nvSpPr>
              <p:cNvPr id="20" name="Elipse 19">
                <a:extLst>
                  <a:ext uri="{FF2B5EF4-FFF2-40B4-BE49-F238E27FC236}">
                    <a16:creationId xmlns:a16="http://schemas.microsoft.com/office/drawing/2014/main" id="{4867281C-94D8-05BF-3562-D165BBCD7D33}"/>
                  </a:ext>
                </a:extLst>
              </p:cNvPr>
              <p:cNvSpPr/>
              <p:nvPr/>
            </p:nvSpPr>
            <p:spPr>
              <a:xfrm>
                <a:off x="7624061" y="4078381"/>
                <a:ext cx="764603" cy="76460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27" name="Gráfico 1026" descr="Aperto de mão estrutura de tópicos">
                <a:extLst>
                  <a:ext uri="{FF2B5EF4-FFF2-40B4-BE49-F238E27FC236}">
                    <a16:creationId xmlns:a16="http://schemas.microsoft.com/office/drawing/2014/main" id="{7ED36977-97FD-301D-4E77-78B38A0657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734979" y="4189298"/>
                <a:ext cx="542769" cy="542770"/>
              </a:xfrm>
              <a:prstGeom prst="rect">
                <a:avLst/>
              </a:prstGeom>
            </p:spPr>
          </p:pic>
        </p:grpSp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B498A39D-C979-1CE1-69F2-1E2B288A0A03}"/>
              </a:ext>
            </a:extLst>
          </p:cNvPr>
          <p:cNvGrpSpPr/>
          <p:nvPr/>
        </p:nvGrpSpPr>
        <p:grpSpPr>
          <a:xfrm>
            <a:off x="6866679" y="4835741"/>
            <a:ext cx="3403089" cy="764604"/>
            <a:chOff x="6866679" y="4835741"/>
            <a:chExt cx="3403089" cy="764604"/>
          </a:xfrm>
        </p:grpSpPr>
        <p:sp>
          <p:nvSpPr>
            <p:cNvPr id="91" name="CaixaDeTexto 90">
              <a:extLst>
                <a:ext uri="{FF2B5EF4-FFF2-40B4-BE49-F238E27FC236}">
                  <a16:creationId xmlns:a16="http://schemas.microsoft.com/office/drawing/2014/main" id="{A54BF543-C7D1-4BAB-9CDD-183A4F2081A8}"/>
                </a:ext>
              </a:extLst>
            </p:cNvPr>
            <p:cNvSpPr txBox="1"/>
            <p:nvPr/>
          </p:nvSpPr>
          <p:spPr>
            <a:xfrm>
              <a:off x="7717722" y="4867940"/>
              <a:ext cx="2552046" cy="7002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BR" sz="1400" b="1" dirty="0"/>
                <a:t>Título aqui</a:t>
              </a:r>
            </a:p>
            <a:p>
              <a:r>
                <a:rPr lang="pt-BR" sz="1400" dirty="0" err="1"/>
                <a:t>Lorem</a:t>
              </a:r>
              <a:r>
                <a:rPr lang="pt-BR" sz="1400" dirty="0"/>
                <a:t> ipsum dolor sit amet, consectetuer adipiscing </a:t>
              </a:r>
              <a:r>
                <a:rPr lang="pt-BR" sz="1400" dirty="0" err="1"/>
                <a:t>elit</a:t>
              </a:r>
              <a:r>
                <a:rPr lang="pt-BR" sz="1400" dirty="0"/>
                <a:t>.</a:t>
              </a:r>
            </a:p>
          </p:txBody>
        </p:sp>
        <p:grpSp>
          <p:nvGrpSpPr>
            <p:cNvPr id="40" name="Agrupar 39">
              <a:extLst>
                <a:ext uri="{FF2B5EF4-FFF2-40B4-BE49-F238E27FC236}">
                  <a16:creationId xmlns:a16="http://schemas.microsoft.com/office/drawing/2014/main" id="{EBB49790-5EB0-5C26-D95C-A092384C40E3}"/>
                </a:ext>
              </a:extLst>
            </p:cNvPr>
            <p:cNvGrpSpPr/>
            <p:nvPr/>
          </p:nvGrpSpPr>
          <p:grpSpPr>
            <a:xfrm>
              <a:off x="6866679" y="4835741"/>
              <a:ext cx="764603" cy="764604"/>
              <a:chOff x="6866679" y="4835741"/>
              <a:chExt cx="764603" cy="764604"/>
            </a:xfrm>
          </p:grpSpPr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EEB91E43-A6EE-143C-A744-F36FC6CD7E42}"/>
                  </a:ext>
                </a:extLst>
              </p:cNvPr>
              <p:cNvSpPr/>
              <p:nvPr/>
            </p:nvSpPr>
            <p:spPr>
              <a:xfrm>
                <a:off x="6866679" y="4835741"/>
                <a:ext cx="764603" cy="76460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94" name="Gráfico 93" descr="Aperto de mão estrutura de tópicos">
                <a:extLst>
                  <a:ext uri="{FF2B5EF4-FFF2-40B4-BE49-F238E27FC236}">
                    <a16:creationId xmlns:a16="http://schemas.microsoft.com/office/drawing/2014/main" id="{8893CB32-27D1-7A69-F882-5B8CF718DB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977597" y="4946658"/>
                <a:ext cx="542769" cy="542770"/>
              </a:xfrm>
              <a:prstGeom prst="rect">
                <a:avLst/>
              </a:prstGeom>
            </p:spPr>
          </p:pic>
        </p:grpSp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DDD80B00-1126-B884-2962-0BE743027764}"/>
              </a:ext>
            </a:extLst>
          </p:cNvPr>
          <p:cNvGrpSpPr/>
          <p:nvPr/>
        </p:nvGrpSpPr>
        <p:grpSpPr>
          <a:xfrm>
            <a:off x="7522461" y="2563657"/>
            <a:ext cx="3403089" cy="764604"/>
            <a:chOff x="7522461" y="2563657"/>
            <a:chExt cx="3403089" cy="764604"/>
          </a:xfrm>
        </p:grpSpPr>
        <p:sp>
          <p:nvSpPr>
            <p:cNvPr id="87" name="CaixaDeTexto 86">
              <a:extLst>
                <a:ext uri="{FF2B5EF4-FFF2-40B4-BE49-F238E27FC236}">
                  <a16:creationId xmlns:a16="http://schemas.microsoft.com/office/drawing/2014/main" id="{B3F07A71-F037-E0D6-2DB7-66BB07967736}"/>
                </a:ext>
              </a:extLst>
            </p:cNvPr>
            <p:cNvSpPr txBox="1"/>
            <p:nvPr/>
          </p:nvSpPr>
          <p:spPr>
            <a:xfrm>
              <a:off x="8373504" y="2595856"/>
              <a:ext cx="2552046" cy="7002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BR" sz="1400" b="1" dirty="0"/>
                <a:t>Título aqui</a:t>
              </a:r>
            </a:p>
            <a:p>
              <a:r>
                <a:rPr lang="pt-BR" sz="1400" dirty="0" err="1"/>
                <a:t>Lorem</a:t>
              </a:r>
              <a:r>
                <a:rPr lang="pt-BR" sz="1400" dirty="0"/>
                <a:t> ipsum dolor sit amet, consectetuer adipiscing </a:t>
              </a:r>
              <a:r>
                <a:rPr lang="pt-BR" sz="1400" dirty="0" err="1"/>
                <a:t>elit</a:t>
              </a:r>
              <a:r>
                <a:rPr lang="pt-BR" sz="1400" dirty="0"/>
                <a:t>.</a:t>
              </a:r>
            </a:p>
          </p:txBody>
        </p:sp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id="{8FFDB21B-B955-B42C-5B53-434E26E64BD5}"/>
                </a:ext>
              </a:extLst>
            </p:cNvPr>
            <p:cNvGrpSpPr/>
            <p:nvPr/>
          </p:nvGrpSpPr>
          <p:grpSpPr>
            <a:xfrm>
              <a:off x="7522461" y="2563657"/>
              <a:ext cx="764603" cy="764604"/>
              <a:chOff x="7522461" y="2563657"/>
              <a:chExt cx="764603" cy="764604"/>
            </a:xfrm>
          </p:grpSpPr>
          <p:sp>
            <p:nvSpPr>
              <p:cNvPr id="25" name="Elipse 24">
                <a:extLst>
                  <a:ext uri="{FF2B5EF4-FFF2-40B4-BE49-F238E27FC236}">
                    <a16:creationId xmlns:a16="http://schemas.microsoft.com/office/drawing/2014/main" id="{FB7EC0F4-2C60-E1AB-8929-DDD14DDAE573}"/>
                  </a:ext>
                </a:extLst>
              </p:cNvPr>
              <p:cNvSpPr/>
              <p:nvPr/>
            </p:nvSpPr>
            <p:spPr>
              <a:xfrm>
                <a:off x="7522461" y="2563657"/>
                <a:ext cx="764603" cy="76460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90" name="Gráfico 89" descr="Aperto de mão estrutura de tópicos">
                <a:extLst>
                  <a:ext uri="{FF2B5EF4-FFF2-40B4-BE49-F238E27FC236}">
                    <a16:creationId xmlns:a16="http://schemas.microsoft.com/office/drawing/2014/main" id="{2E9B27F7-B93E-3A31-D4B4-509F65C7F7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633379" y="2674574"/>
                <a:ext cx="542769" cy="542770"/>
              </a:xfrm>
              <a:prstGeom prst="rect">
                <a:avLst/>
              </a:prstGeom>
            </p:spPr>
          </p:pic>
        </p:grp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6CDB02F6-1A67-204F-C83C-97D7F444CC0A}"/>
              </a:ext>
            </a:extLst>
          </p:cNvPr>
          <p:cNvGrpSpPr/>
          <p:nvPr/>
        </p:nvGrpSpPr>
        <p:grpSpPr>
          <a:xfrm>
            <a:off x="6832385" y="1806295"/>
            <a:ext cx="3403089" cy="764604"/>
            <a:chOff x="6832385" y="1806295"/>
            <a:chExt cx="3403089" cy="764604"/>
          </a:xfrm>
        </p:grpSpPr>
        <p:sp>
          <p:nvSpPr>
            <p:cNvPr id="83" name="CaixaDeTexto 82">
              <a:extLst>
                <a:ext uri="{FF2B5EF4-FFF2-40B4-BE49-F238E27FC236}">
                  <a16:creationId xmlns:a16="http://schemas.microsoft.com/office/drawing/2014/main" id="{9258E773-E6AA-79DB-D515-080715A2A94D}"/>
                </a:ext>
              </a:extLst>
            </p:cNvPr>
            <p:cNvSpPr txBox="1"/>
            <p:nvPr/>
          </p:nvSpPr>
          <p:spPr>
            <a:xfrm>
              <a:off x="7683428" y="1838494"/>
              <a:ext cx="2552046" cy="7002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BR" sz="1400" b="1" dirty="0"/>
                <a:t>Título aqui</a:t>
              </a:r>
            </a:p>
            <a:p>
              <a:r>
                <a:rPr lang="pt-BR" sz="1400" dirty="0" err="1"/>
                <a:t>Lorem</a:t>
              </a:r>
              <a:r>
                <a:rPr lang="pt-BR" sz="1400" dirty="0"/>
                <a:t> ipsum dolor sit amet, consectetuer adipiscing </a:t>
              </a:r>
              <a:r>
                <a:rPr lang="pt-BR" sz="1400" dirty="0" err="1"/>
                <a:t>elit</a:t>
              </a:r>
              <a:r>
                <a:rPr lang="pt-BR" sz="1400" dirty="0"/>
                <a:t>.</a:t>
              </a:r>
            </a:p>
          </p:txBody>
        </p: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048C2C4D-14F5-8D58-806C-9B5ECC435966}"/>
                </a:ext>
              </a:extLst>
            </p:cNvPr>
            <p:cNvGrpSpPr/>
            <p:nvPr/>
          </p:nvGrpSpPr>
          <p:grpSpPr>
            <a:xfrm>
              <a:off x="6832385" y="1806295"/>
              <a:ext cx="764603" cy="764604"/>
              <a:chOff x="6832385" y="1806295"/>
              <a:chExt cx="764603" cy="764604"/>
            </a:xfrm>
          </p:grpSpPr>
          <p:sp>
            <p:nvSpPr>
              <p:cNvPr id="27" name="Elipse 26">
                <a:extLst>
                  <a:ext uri="{FF2B5EF4-FFF2-40B4-BE49-F238E27FC236}">
                    <a16:creationId xmlns:a16="http://schemas.microsoft.com/office/drawing/2014/main" id="{AC5693AF-07D9-AD6A-DB85-5391F731F8F7}"/>
                  </a:ext>
                </a:extLst>
              </p:cNvPr>
              <p:cNvSpPr/>
              <p:nvPr/>
            </p:nvSpPr>
            <p:spPr>
              <a:xfrm>
                <a:off x="6832385" y="1806295"/>
                <a:ext cx="764603" cy="76460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6" name="Gráfico 85" descr="Aperto de mão estrutura de tópicos">
                <a:extLst>
                  <a:ext uri="{FF2B5EF4-FFF2-40B4-BE49-F238E27FC236}">
                    <a16:creationId xmlns:a16="http://schemas.microsoft.com/office/drawing/2014/main" id="{EF6CBABE-5ACE-1B6F-CE8F-8727EE12D6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943303" y="1917212"/>
                <a:ext cx="542769" cy="542770"/>
              </a:xfrm>
              <a:prstGeom prst="rect">
                <a:avLst/>
              </a:prstGeom>
            </p:spPr>
          </p:pic>
        </p:grpSp>
      </p:grpSp>
      <p:pic>
        <p:nvPicPr>
          <p:cNvPr id="76" name="Imagem 75" descr="Mesa de madeira com papéis em cima&#10;&#10;Descrição gerada automaticamente">
            <a:extLst>
              <a:ext uri="{FF2B5EF4-FFF2-40B4-BE49-F238E27FC236}">
                <a16:creationId xmlns:a16="http://schemas.microsoft.com/office/drawing/2014/main" id="{2551097F-7BE5-462B-BE61-D6733C036E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4" t="13650" r="6614" b="21270"/>
          <a:stretch/>
        </p:blipFill>
        <p:spPr>
          <a:xfrm>
            <a:off x="4348946" y="2494292"/>
            <a:ext cx="2418057" cy="241805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2414323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4" grpId="0" animBg="1"/>
      <p:bldP spid="21" grpId="0" animBg="1"/>
      <p:bldP spid="19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tângulo 59">
            <a:extLst>
              <a:ext uri="{FF2B5EF4-FFF2-40B4-BE49-F238E27FC236}">
                <a16:creationId xmlns:a16="http://schemas.microsoft.com/office/drawing/2014/main" id="{AF52A833-2EC5-A98C-75A5-E68107926ADB}"/>
              </a:ext>
            </a:extLst>
          </p:cNvPr>
          <p:cNvSpPr/>
          <p:nvPr/>
        </p:nvSpPr>
        <p:spPr>
          <a:xfrm>
            <a:off x="0" y="5150734"/>
            <a:ext cx="12192000" cy="17072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A1C5D92-BAB0-4F16-2DC4-DC056147D635}"/>
              </a:ext>
            </a:extLst>
          </p:cNvPr>
          <p:cNvSpPr/>
          <p:nvPr/>
        </p:nvSpPr>
        <p:spPr>
          <a:xfrm>
            <a:off x="838200" y="568961"/>
            <a:ext cx="1066800" cy="1320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BF675CA-CA69-2370-EAA2-1BD16184FC9C}"/>
              </a:ext>
            </a:extLst>
          </p:cNvPr>
          <p:cNvSpPr txBox="1"/>
          <p:nvPr/>
        </p:nvSpPr>
        <p:spPr>
          <a:xfrm>
            <a:off x="838199" y="931556"/>
            <a:ext cx="54700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BR" dirty="0"/>
              <a:t>Lorem ipsum dolor sit amet, consectetuer adipiscing elit. Maecenas porttitor congue massa. Fusce posuere, magna sed </a:t>
            </a:r>
            <a:r>
              <a:rPr lang="pt-BR" dirty="0" err="1"/>
              <a:t>pulvinar</a:t>
            </a:r>
            <a:r>
              <a:rPr lang="pt-BR" dirty="0"/>
              <a:t> </a:t>
            </a:r>
            <a:r>
              <a:rPr lang="pt-BR" dirty="0" err="1"/>
              <a:t>ultricies</a:t>
            </a:r>
            <a:r>
              <a:rPr lang="pt-BR" dirty="0"/>
              <a:t>.</a:t>
            </a:r>
          </a:p>
        </p:txBody>
      </p:sp>
      <p:pic>
        <p:nvPicPr>
          <p:cNvPr id="12" name="Imagem 11" descr="Teclado de computador&#10;&#10;Descrição gerada automaticamente">
            <a:extLst>
              <a:ext uri="{FF2B5EF4-FFF2-40B4-BE49-F238E27FC236}">
                <a16:creationId xmlns:a16="http://schemas.microsoft.com/office/drawing/2014/main" id="{9452FC2F-C935-D93A-12F4-9430D29822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1" r="5521"/>
          <a:stretch/>
        </p:blipFill>
        <p:spPr>
          <a:xfrm>
            <a:off x="-706706" y="4300474"/>
            <a:ext cx="3473586" cy="2605188"/>
          </a:xfrm>
          <a:prstGeom prst="parallelogram">
            <a:avLst/>
          </a:prstGeom>
        </p:spPr>
      </p:pic>
      <p:pic>
        <p:nvPicPr>
          <p:cNvPr id="16" name="Imagem 15" descr="Uma imagem contendo no interior, objeto, mesa, peça de xadrez&#10;&#10;Descrição gerada automaticamente">
            <a:extLst>
              <a:ext uri="{FF2B5EF4-FFF2-40B4-BE49-F238E27FC236}">
                <a16:creationId xmlns:a16="http://schemas.microsoft.com/office/drawing/2014/main" id="{332D2E75-AD65-ADD3-023B-D137CE0DB7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1" r="5521"/>
          <a:stretch/>
        </p:blipFill>
        <p:spPr>
          <a:xfrm>
            <a:off x="6047846" y="4300474"/>
            <a:ext cx="3473586" cy="2605188"/>
          </a:xfrm>
          <a:prstGeom prst="parallelogram">
            <a:avLst/>
          </a:prstGeom>
        </p:spPr>
      </p:pic>
      <p:pic>
        <p:nvPicPr>
          <p:cNvPr id="21" name="Imagem 20" descr="Uma imagem contendo pessoa, homem, comida, segurando&#10;&#10;Descrição gerada automaticamente">
            <a:extLst>
              <a:ext uri="{FF2B5EF4-FFF2-40B4-BE49-F238E27FC236}">
                <a16:creationId xmlns:a16="http://schemas.microsoft.com/office/drawing/2014/main" id="{D7348AB8-25B4-FFD3-7781-584924D8D7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" r="9286" b="445"/>
          <a:stretch/>
        </p:blipFill>
        <p:spPr>
          <a:xfrm>
            <a:off x="9425121" y="4300474"/>
            <a:ext cx="3473586" cy="2605188"/>
          </a:xfrm>
          <a:prstGeom prst="parallelogram">
            <a:avLst/>
          </a:prstGeom>
        </p:spPr>
      </p:pic>
      <p:pic>
        <p:nvPicPr>
          <p:cNvPr id="24" name="Imagem 23" descr="Uma imagem contendo água, oceano&#10;&#10;Descrição gerada automaticamente">
            <a:extLst>
              <a:ext uri="{FF2B5EF4-FFF2-40B4-BE49-F238E27FC236}">
                <a16:creationId xmlns:a16="http://schemas.microsoft.com/office/drawing/2014/main" id="{EEFF72C2-3F14-7E51-480C-CAA441F92B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05" b="25496"/>
          <a:stretch/>
        </p:blipFill>
        <p:spPr>
          <a:xfrm>
            <a:off x="2670569" y="4300474"/>
            <a:ext cx="3473588" cy="2605188"/>
          </a:xfrm>
          <a:prstGeom prst="parallelogram">
            <a:avLst/>
          </a:prstGeom>
        </p:spPr>
      </p:pic>
      <p:grpSp>
        <p:nvGrpSpPr>
          <p:cNvPr id="44" name="Agrupar 43">
            <a:extLst>
              <a:ext uri="{FF2B5EF4-FFF2-40B4-BE49-F238E27FC236}">
                <a16:creationId xmlns:a16="http://schemas.microsoft.com/office/drawing/2014/main" id="{C15CDFD4-8283-38E6-4BE7-DB4F8157CA1A}"/>
              </a:ext>
            </a:extLst>
          </p:cNvPr>
          <p:cNvGrpSpPr/>
          <p:nvPr/>
        </p:nvGrpSpPr>
        <p:grpSpPr>
          <a:xfrm>
            <a:off x="222620" y="2424666"/>
            <a:ext cx="2601602" cy="2040075"/>
            <a:chOff x="222620" y="2424666"/>
            <a:chExt cx="2601602" cy="2040075"/>
          </a:xfrm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B75AF7AA-66B1-32F0-1CCA-A2E2CC67AF5C}"/>
                </a:ext>
              </a:extLst>
            </p:cNvPr>
            <p:cNvSpPr/>
            <p:nvPr/>
          </p:nvSpPr>
          <p:spPr>
            <a:xfrm>
              <a:off x="1173993" y="3765884"/>
              <a:ext cx="698857" cy="69885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35CC5D0B-C45A-0B9B-CC97-1FD15343D1B6}"/>
                </a:ext>
              </a:extLst>
            </p:cNvPr>
            <p:cNvSpPr txBox="1"/>
            <p:nvPr/>
          </p:nvSpPr>
          <p:spPr>
            <a:xfrm>
              <a:off x="222620" y="3009442"/>
              <a:ext cx="260160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dirty="0" err="1"/>
                <a:t>Lorem</a:t>
              </a:r>
              <a:r>
                <a:rPr lang="pt-BR" dirty="0"/>
                <a:t> ipsum </a:t>
              </a:r>
              <a:r>
                <a:rPr lang="pt-BR" dirty="0" err="1"/>
                <a:t>dolor</a:t>
              </a:r>
              <a:r>
                <a:rPr lang="pt-BR" dirty="0"/>
                <a:t> </a:t>
              </a:r>
              <a:r>
                <a:rPr lang="pt-BR" dirty="0" err="1"/>
                <a:t>sit</a:t>
              </a:r>
              <a:r>
                <a:rPr lang="pt-BR" dirty="0"/>
                <a:t> </a:t>
              </a:r>
              <a:r>
                <a:rPr lang="pt-BR" dirty="0" err="1"/>
                <a:t>amet</a:t>
              </a:r>
              <a:r>
                <a:rPr lang="pt-BR" dirty="0"/>
                <a:t>, </a:t>
              </a:r>
              <a:r>
                <a:rPr lang="pt-BR" dirty="0" err="1"/>
                <a:t>consectetuer</a:t>
              </a:r>
              <a:r>
                <a:rPr lang="pt-BR" dirty="0"/>
                <a:t>.</a:t>
              </a:r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DD580FC2-F5F0-A3EA-43F0-93335704D746}"/>
                </a:ext>
              </a:extLst>
            </p:cNvPr>
            <p:cNvSpPr txBox="1"/>
            <p:nvPr/>
          </p:nvSpPr>
          <p:spPr>
            <a:xfrm>
              <a:off x="222620" y="2424666"/>
              <a:ext cx="2601602" cy="584775"/>
            </a:xfrm>
            <a:prstGeom prst="rect">
              <a:avLst/>
            </a:prstGeom>
            <a:noFill/>
          </p:spPr>
          <p:txBody>
            <a:bodyPr wrap="square" anchor="b">
              <a:spAutoFit/>
            </a:bodyPr>
            <a:lstStyle/>
            <a:p>
              <a:pPr algn="ctr"/>
              <a:r>
                <a:rPr lang="pt-BR" sz="3200" dirty="0">
                  <a:latin typeface="+mj-lt"/>
                </a:rPr>
                <a:t>R$3K</a:t>
              </a:r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606008F1-922A-CDEC-3F51-F6F4CC136B89}"/>
              </a:ext>
            </a:extLst>
          </p:cNvPr>
          <p:cNvGrpSpPr/>
          <p:nvPr/>
        </p:nvGrpSpPr>
        <p:grpSpPr>
          <a:xfrm>
            <a:off x="3271006" y="2424666"/>
            <a:ext cx="2601602" cy="2040075"/>
            <a:chOff x="222620" y="2424666"/>
            <a:chExt cx="2601602" cy="2040075"/>
          </a:xfrm>
        </p:grpSpPr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97A252BF-CC4D-65FB-DAC0-75B0203A12D8}"/>
                </a:ext>
              </a:extLst>
            </p:cNvPr>
            <p:cNvSpPr/>
            <p:nvPr/>
          </p:nvSpPr>
          <p:spPr>
            <a:xfrm>
              <a:off x="1173993" y="3765884"/>
              <a:ext cx="698857" cy="6988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+mj-lt"/>
                </a:rPr>
                <a:t>2</a:t>
              </a:r>
            </a:p>
          </p:txBody>
        </p: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BDCFDB11-F0C2-4292-35DC-F4954AAF6040}"/>
                </a:ext>
              </a:extLst>
            </p:cNvPr>
            <p:cNvSpPr txBox="1"/>
            <p:nvPr/>
          </p:nvSpPr>
          <p:spPr>
            <a:xfrm>
              <a:off x="222620" y="3009442"/>
              <a:ext cx="260160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dirty="0" err="1"/>
                <a:t>Lorem</a:t>
              </a:r>
              <a:r>
                <a:rPr lang="pt-BR" dirty="0"/>
                <a:t> ipsum </a:t>
              </a:r>
              <a:r>
                <a:rPr lang="pt-BR" dirty="0" err="1"/>
                <a:t>dolor</a:t>
              </a:r>
              <a:r>
                <a:rPr lang="pt-BR" dirty="0"/>
                <a:t> </a:t>
              </a:r>
              <a:r>
                <a:rPr lang="pt-BR" dirty="0" err="1"/>
                <a:t>sit</a:t>
              </a:r>
              <a:r>
                <a:rPr lang="pt-BR" dirty="0"/>
                <a:t> </a:t>
              </a:r>
              <a:r>
                <a:rPr lang="pt-BR" dirty="0" err="1"/>
                <a:t>amet</a:t>
              </a:r>
              <a:r>
                <a:rPr lang="pt-BR" dirty="0"/>
                <a:t>, </a:t>
              </a:r>
              <a:r>
                <a:rPr lang="pt-BR" dirty="0" err="1"/>
                <a:t>consectetuer</a:t>
              </a:r>
              <a:r>
                <a:rPr lang="pt-BR" dirty="0"/>
                <a:t>.</a:t>
              </a:r>
            </a:p>
          </p:txBody>
        </p: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D9A42470-0F41-5178-5D96-C2B230DA5823}"/>
                </a:ext>
              </a:extLst>
            </p:cNvPr>
            <p:cNvSpPr txBox="1"/>
            <p:nvPr/>
          </p:nvSpPr>
          <p:spPr>
            <a:xfrm>
              <a:off x="222620" y="2424666"/>
              <a:ext cx="2601602" cy="584775"/>
            </a:xfrm>
            <a:prstGeom prst="rect">
              <a:avLst/>
            </a:prstGeom>
            <a:noFill/>
          </p:spPr>
          <p:txBody>
            <a:bodyPr wrap="square" anchor="b">
              <a:spAutoFit/>
            </a:bodyPr>
            <a:lstStyle/>
            <a:p>
              <a:pPr algn="ctr"/>
              <a:r>
                <a:rPr lang="pt-BR" sz="3200" dirty="0">
                  <a:latin typeface="+mj-lt"/>
                </a:rPr>
                <a:t>R$5K</a:t>
              </a:r>
            </a:p>
          </p:txBody>
        </p:sp>
      </p:grp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8312593A-3C5C-57C4-AF71-FBDFB02F7B9B}"/>
              </a:ext>
            </a:extLst>
          </p:cNvPr>
          <p:cNvGrpSpPr/>
          <p:nvPr/>
        </p:nvGrpSpPr>
        <p:grpSpPr>
          <a:xfrm>
            <a:off x="6319392" y="2424666"/>
            <a:ext cx="2601602" cy="2040075"/>
            <a:chOff x="222620" y="2424666"/>
            <a:chExt cx="2601602" cy="2040075"/>
          </a:xfrm>
        </p:grpSpPr>
        <p:sp>
          <p:nvSpPr>
            <p:cNvPr id="51" name="Retângulo 50">
              <a:extLst>
                <a:ext uri="{FF2B5EF4-FFF2-40B4-BE49-F238E27FC236}">
                  <a16:creationId xmlns:a16="http://schemas.microsoft.com/office/drawing/2014/main" id="{D89B05DE-0CF0-9FCD-60A1-88515D0CFBD0}"/>
                </a:ext>
              </a:extLst>
            </p:cNvPr>
            <p:cNvSpPr/>
            <p:nvPr/>
          </p:nvSpPr>
          <p:spPr>
            <a:xfrm>
              <a:off x="1173993" y="3765884"/>
              <a:ext cx="698857" cy="69885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+mj-lt"/>
                </a:rPr>
                <a:t>3</a:t>
              </a:r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97D4DAC4-F66A-AE8F-C94E-F21DF05CC1B0}"/>
                </a:ext>
              </a:extLst>
            </p:cNvPr>
            <p:cNvSpPr txBox="1"/>
            <p:nvPr/>
          </p:nvSpPr>
          <p:spPr>
            <a:xfrm>
              <a:off x="222620" y="3009442"/>
              <a:ext cx="260160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dirty="0" err="1"/>
                <a:t>Lorem</a:t>
              </a:r>
              <a:r>
                <a:rPr lang="pt-BR" dirty="0"/>
                <a:t> ipsum </a:t>
              </a:r>
              <a:r>
                <a:rPr lang="pt-BR" dirty="0" err="1"/>
                <a:t>dolor</a:t>
              </a:r>
              <a:r>
                <a:rPr lang="pt-BR" dirty="0"/>
                <a:t> </a:t>
              </a:r>
              <a:r>
                <a:rPr lang="pt-BR" dirty="0" err="1"/>
                <a:t>sit</a:t>
              </a:r>
              <a:r>
                <a:rPr lang="pt-BR" dirty="0"/>
                <a:t> </a:t>
              </a:r>
              <a:r>
                <a:rPr lang="pt-BR" dirty="0" err="1"/>
                <a:t>amet</a:t>
              </a:r>
              <a:r>
                <a:rPr lang="pt-BR" dirty="0"/>
                <a:t>, </a:t>
              </a:r>
              <a:r>
                <a:rPr lang="pt-BR" dirty="0" err="1"/>
                <a:t>consectetuer</a:t>
              </a:r>
              <a:r>
                <a:rPr lang="pt-BR" dirty="0"/>
                <a:t>.</a:t>
              </a: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2DED6323-E43C-277E-8081-9D61010DCEDA}"/>
                </a:ext>
              </a:extLst>
            </p:cNvPr>
            <p:cNvSpPr txBox="1"/>
            <p:nvPr/>
          </p:nvSpPr>
          <p:spPr>
            <a:xfrm>
              <a:off x="222620" y="2424666"/>
              <a:ext cx="2601602" cy="584775"/>
            </a:xfrm>
            <a:prstGeom prst="rect">
              <a:avLst/>
            </a:prstGeom>
            <a:noFill/>
          </p:spPr>
          <p:txBody>
            <a:bodyPr wrap="square" anchor="b">
              <a:spAutoFit/>
            </a:bodyPr>
            <a:lstStyle/>
            <a:p>
              <a:pPr algn="ctr"/>
              <a:r>
                <a:rPr lang="pt-BR" sz="3200" dirty="0">
                  <a:latin typeface="+mj-lt"/>
                </a:rPr>
                <a:t>R$1K</a:t>
              </a:r>
            </a:p>
          </p:txBody>
        </p:sp>
      </p:grp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B941A10A-D62B-2E4A-CEA1-FAC46247AB92}"/>
              </a:ext>
            </a:extLst>
          </p:cNvPr>
          <p:cNvGrpSpPr/>
          <p:nvPr/>
        </p:nvGrpSpPr>
        <p:grpSpPr>
          <a:xfrm>
            <a:off x="9367777" y="2424666"/>
            <a:ext cx="2601602" cy="2040075"/>
            <a:chOff x="222620" y="2424666"/>
            <a:chExt cx="2601602" cy="2040075"/>
          </a:xfrm>
        </p:grpSpPr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1ED0DB42-F1B3-BDD4-736C-7AC4C2815711}"/>
                </a:ext>
              </a:extLst>
            </p:cNvPr>
            <p:cNvSpPr/>
            <p:nvPr/>
          </p:nvSpPr>
          <p:spPr>
            <a:xfrm>
              <a:off x="1173993" y="3765884"/>
              <a:ext cx="698857" cy="6988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+mj-lt"/>
                </a:rPr>
                <a:t>4</a:t>
              </a:r>
            </a:p>
          </p:txBody>
        </p:sp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F2F64D39-2C95-1926-0B58-435813501010}"/>
                </a:ext>
              </a:extLst>
            </p:cNvPr>
            <p:cNvSpPr txBox="1"/>
            <p:nvPr/>
          </p:nvSpPr>
          <p:spPr>
            <a:xfrm>
              <a:off x="222620" y="3009442"/>
              <a:ext cx="260160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dirty="0" err="1"/>
                <a:t>Lorem</a:t>
              </a:r>
              <a:r>
                <a:rPr lang="pt-BR" dirty="0"/>
                <a:t> ipsum </a:t>
              </a:r>
              <a:r>
                <a:rPr lang="pt-BR" dirty="0" err="1"/>
                <a:t>dolor</a:t>
              </a:r>
              <a:r>
                <a:rPr lang="pt-BR" dirty="0"/>
                <a:t> </a:t>
              </a:r>
              <a:r>
                <a:rPr lang="pt-BR" dirty="0" err="1"/>
                <a:t>sit</a:t>
              </a:r>
              <a:r>
                <a:rPr lang="pt-BR" dirty="0"/>
                <a:t> </a:t>
              </a:r>
              <a:r>
                <a:rPr lang="pt-BR" dirty="0" err="1"/>
                <a:t>amet</a:t>
              </a:r>
              <a:r>
                <a:rPr lang="pt-BR" dirty="0"/>
                <a:t>, </a:t>
              </a:r>
              <a:r>
                <a:rPr lang="pt-BR" dirty="0" err="1"/>
                <a:t>consectetuer</a:t>
              </a:r>
              <a:r>
                <a:rPr lang="pt-BR" dirty="0"/>
                <a:t>.</a:t>
              </a:r>
            </a:p>
          </p:txBody>
        </p:sp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F9489EA3-14A1-5E93-3F15-7DA73B0C9B44}"/>
                </a:ext>
              </a:extLst>
            </p:cNvPr>
            <p:cNvSpPr txBox="1"/>
            <p:nvPr/>
          </p:nvSpPr>
          <p:spPr>
            <a:xfrm>
              <a:off x="222620" y="2424666"/>
              <a:ext cx="2601602" cy="584775"/>
            </a:xfrm>
            <a:prstGeom prst="rect">
              <a:avLst/>
            </a:prstGeom>
            <a:noFill/>
          </p:spPr>
          <p:txBody>
            <a:bodyPr wrap="square" anchor="b">
              <a:spAutoFit/>
            </a:bodyPr>
            <a:lstStyle/>
            <a:p>
              <a:pPr algn="ctr"/>
              <a:r>
                <a:rPr lang="pt-BR" sz="3200" dirty="0">
                  <a:latin typeface="+mj-lt"/>
                </a:rPr>
                <a:t>R$9K</a:t>
              </a:r>
            </a:p>
          </p:txBody>
        </p:sp>
      </p:grp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6E88CFB6-8B3D-9307-2C2B-CD7658539395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11655223" y="238020"/>
            <a:ext cx="53677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5A6B434D-41B4-2898-088F-20FEB49C8FCD}"/>
              </a:ext>
            </a:extLst>
          </p:cNvPr>
          <p:cNvSpPr txBox="1"/>
          <p:nvPr/>
        </p:nvSpPr>
        <p:spPr>
          <a:xfrm>
            <a:off x="11262167" y="5335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3C13F36-B4DB-4C69-B741-3D36E45F42A4}" type="slidenum">
              <a:rPr lang="pt-BR" smtClean="0">
                <a:solidFill>
                  <a:schemeClr val="bg2">
                    <a:lumMod val="90000"/>
                  </a:schemeClr>
                </a:solidFill>
                <a:latin typeface="Bahnschrift Light" panose="020B0502040204020203" pitchFamily="34" charset="0"/>
              </a:rPr>
              <a:t>9</a:t>
            </a:fld>
            <a:endParaRPr lang="pt-BR" dirty="0">
              <a:solidFill>
                <a:schemeClr val="bg2">
                  <a:lumMod val="90000"/>
                </a:schemeClr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489529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Amare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Apresentação000">
      <a:majorFont>
        <a:latin typeface="Raleway Black"/>
        <a:ea typeface=""/>
        <a:cs typeface=""/>
      </a:majorFont>
      <a:minorFont>
        <a:latin typeface="Bahnschrif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1660</TotalTime>
  <Words>1075</Words>
  <Application>Microsoft Office PowerPoint</Application>
  <PresentationFormat>Widescreen</PresentationFormat>
  <Paragraphs>228</Paragraphs>
  <Slides>18</Slides>
  <Notes>2</Notes>
  <HiddenSlides>2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5" baseType="lpstr">
      <vt:lpstr>Arial</vt:lpstr>
      <vt:lpstr>Bahnschrift</vt:lpstr>
      <vt:lpstr>Bahnschrift Light</vt:lpstr>
      <vt:lpstr>Calibri</vt:lpstr>
      <vt:lpstr>Raleway Black</vt:lpstr>
      <vt:lpstr>Raleway ExtraBold</vt:lpstr>
      <vt:lpstr>Tema do Office</vt:lpstr>
      <vt:lpstr>Apresentação do PowerPoint</vt:lpstr>
      <vt:lpstr>PITCH DE VENDAS</vt:lpstr>
      <vt:lpstr>CONTEÚDO</vt:lpstr>
      <vt:lpstr>SOBRE NÓS</vt:lpstr>
      <vt:lpstr>PRODUTO</vt:lpstr>
      <vt:lpstr>PROBLEMA</vt:lpstr>
      <vt:lpstr>SOLUÇÃO</vt:lpstr>
      <vt:lpstr>MODELO DE  NEGÓCIO</vt:lpstr>
      <vt:lpstr>Apresentação do PowerPoint</vt:lpstr>
      <vt:lpstr>PLANO DE MARKETING</vt:lpstr>
      <vt:lpstr>Apresentação do PowerPoint</vt:lpstr>
      <vt:lpstr>ANÁLISE DOS  CONCORRENTES</vt:lpstr>
      <vt:lpstr>Apresentação do PowerPoint</vt:lpstr>
      <vt:lpstr>PROJEÇÃO  FINANCEIRA</vt:lpstr>
      <vt:lpstr>Apresentação do PowerPoint</vt:lpstr>
      <vt:lpstr>ENTRE EM CONTATO</vt:lpstr>
      <vt:lpstr>Apresentação do PowerPoint</vt:lpstr>
      <vt:lpstr>PITCH DE VENDAS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Pablo Passellis</dc:creator>
  <cp:lastModifiedBy>Pablo Passellis</cp:lastModifiedBy>
  <cp:revision>23</cp:revision>
  <dcterms:created xsi:type="dcterms:W3CDTF">2022-10-21T16:11:46Z</dcterms:created>
  <dcterms:modified xsi:type="dcterms:W3CDTF">2023-01-20T22:14:01Z</dcterms:modified>
</cp:coreProperties>
</file>